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heme/themeOverride1.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3.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16"/>
  </p:notesMasterIdLst>
  <p:handoutMasterIdLst>
    <p:handoutMasterId r:id="rId17"/>
  </p:handoutMasterIdLst>
  <p:sldIdLst>
    <p:sldId id="290" r:id="rId2"/>
    <p:sldId id="299" r:id="rId3"/>
    <p:sldId id="323" r:id="rId4"/>
    <p:sldId id="315" r:id="rId5"/>
    <p:sldId id="325" r:id="rId6"/>
    <p:sldId id="316" r:id="rId7"/>
    <p:sldId id="307" r:id="rId8"/>
    <p:sldId id="318" r:id="rId9"/>
    <p:sldId id="319" r:id="rId10"/>
    <p:sldId id="298" r:id="rId11"/>
    <p:sldId id="309" r:id="rId12"/>
    <p:sldId id="310" r:id="rId13"/>
    <p:sldId id="321" r:id="rId14"/>
    <p:sldId id="302" r:id="rId15"/>
  </p:sldIdLst>
  <p:sldSz cx="12192000" cy="6858000"/>
  <p:notesSz cx="6858000" cy="9144000"/>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F7F1"/>
    <a:srgbClr val="344529"/>
    <a:srgbClr val="2B3922"/>
    <a:srgbClr val="2E3722"/>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74540" autoAdjust="0"/>
  </p:normalViewPr>
  <p:slideViewPr>
    <p:cSldViewPr snapToGrid="0">
      <p:cViewPr varScale="1">
        <p:scale>
          <a:sx n="82" d="100"/>
          <a:sy n="82" d="100"/>
        </p:scale>
        <p:origin x="1632" y="90"/>
      </p:cViewPr>
      <p:guideLst/>
    </p:cSldViewPr>
  </p:slideViewPr>
  <p:notesTextViewPr>
    <p:cViewPr>
      <p:scale>
        <a:sx n="1" d="1"/>
        <a:sy n="1" d="1"/>
      </p:scale>
      <p:origin x="0" y="0"/>
    </p:cViewPr>
  </p:notesTextViewPr>
  <p:notesViewPr>
    <p:cSldViewPr snapToGrid="0">
      <p:cViewPr varScale="1">
        <p:scale>
          <a:sx n="123" d="100"/>
          <a:sy n="123" d="100"/>
        </p:scale>
        <p:origin x="497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2" Type="http://schemas.openxmlformats.org/officeDocument/2006/relationships/image" Target="../media/image3.svg"/><Relationship Id="rId1" Type="http://schemas.openxmlformats.org/officeDocument/2006/relationships/image" Target="../media/image2.png"/></Relationships>
</file>

<file path=ppt/diagrams/_rels/data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svg"/><Relationship Id="rId1" Type="http://schemas.openxmlformats.org/officeDocument/2006/relationships/image" Target="../media/image4.png"/><Relationship Id="rId4" Type="http://schemas.openxmlformats.org/officeDocument/2006/relationships/image" Target="../media/image9.svg"/></Relationships>
</file>

<file path=ppt/diagrams/_rels/data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1.svg"/><Relationship Id="rId1" Type="http://schemas.openxmlformats.org/officeDocument/2006/relationships/image" Target="../media/image6.png"/><Relationship Id="rId6" Type="http://schemas.openxmlformats.org/officeDocument/2006/relationships/image" Target="../media/image7.svg"/><Relationship Id="rId5" Type="http://schemas.openxmlformats.org/officeDocument/2006/relationships/image" Target="../media/image8.png"/><Relationship Id="rId4" Type="http://schemas.openxmlformats.org/officeDocument/2006/relationships/image" Target="../media/image9.svg"/></Relationships>
</file>

<file path=ppt/diagrams/_rels/data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7.svg"/><Relationship Id="rId1" Type="http://schemas.openxmlformats.org/officeDocument/2006/relationships/image" Target="../media/image12.png"/><Relationship Id="rId4" Type="http://schemas.openxmlformats.org/officeDocument/2006/relationships/image" Target="../media/image19.svg"/></Relationships>
</file>

<file path=ppt/diagrams/_rels/drawing1.xml.rels><?xml version="1.0" encoding="UTF-8" standalone="yes"?>
<Relationships xmlns="http://schemas.openxmlformats.org/package/2006/relationships"><Relationship Id="rId2" Type="http://schemas.openxmlformats.org/officeDocument/2006/relationships/image" Target="../media/image3.svg"/><Relationship Id="rId1" Type="http://schemas.openxmlformats.org/officeDocument/2006/relationships/image" Target="../media/image2.png"/></Relationships>
</file>

<file path=ppt/diagrams/_rels/drawing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svg"/><Relationship Id="rId1" Type="http://schemas.openxmlformats.org/officeDocument/2006/relationships/image" Target="../media/image4.png"/><Relationship Id="rId4" Type="http://schemas.openxmlformats.org/officeDocument/2006/relationships/image" Target="../media/image9.svg"/></Relationships>
</file>

<file path=ppt/diagrams/_rels/drawing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1.svg"/><Relationship Id="rId1" Type="http://schemas.openxmlformats.org/officeDocument/2006/relationships/image" Target="../media/image6.png"/><Relationship Id="rId6" Type="http://schemas.openxmlformats.org/officeDocument/2006/relationships/image" Target="../media/image7.svg"/><Relationship Id="rId5" Type="http://schemas.openxmlformats.org/officeDocument/2006/relationships/image" Target="../media/image8.png"/><Relationship Id="rId4" Type="http://schemas.openxmlformats.org/officeDocument/2006/relationships/image" Target="../media/image9.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7.svg"/><Relationship Id="rId1" Type="http://schemas.openxmlformats.org/officeDocument/2006/relationships/image" Target="../media/image12.png"/><Relationship Id="rId4" Type="http://schemas.openxmlformats.org/officeDocument/2006/relationships/image" Target="../media/image19.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1C1437-31FB-46A2-9FE5-43E30E90F827}"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tr-TR"/>
        </a:p>
      </dgm:t>
    </dgm:pt>
    <dgm:pt modelId="{B0E8A1D9-D943-483A-87BD-61B9B57D6B2A}">
      <dgm:prSet custT="1"/>
      <dgm:spPr>
        <a:solidFill>
          <a:schemeClr val="accent1">
            <a:lumMod val="40000"/>
            <a:lumOff val="60000"/>
          </a:schemeClr>
        </a:solidFill>
      </dgm:spPr>
      <dgm:t>
        <a:bodyPr/>
        <a:lstStyle/>
        <a:p>
          <a:pPr>
            <a:lnSpc>
              <a:spcPct val="100000"/>
            </a:lnSpc>
          </a:pPr>
          <a:r>
            <a:rPr kumimoji="0" lang="tr-TR" sz="2000" b="1" i="0" u="none" strike="noStrike" kern="1200" cap="none" spc="0" normalizeH="0" baseline="0" dirty="0">
              <a:ln/>
              <a:solidFill>
                <a:srgbClr val="002060"/>
              </a:solidFill>
              <a:effectLst/>
              <a:uLnTx/>
              <a:uFillTx/>
              <a:latin typeface="Garamond" panose="02020404030301010803" pitchFamily="18" charset="0"/>
              <a:ea typeface="+mn-ea"/>
              <a:cs typeface="Arial" charset="0"/>
            </a:rPr>
            <a:t>AMAÇ</a:t>
          </a:r>
        </a:p>
        <a:p>
          <a:pPr>
            <a:lnSpc>
              <a:spcPct val="100000"/>
            </a:lnSpc>
          </a:pPr>
          <a:r>
            <a:rPr kumimoji="0" lang="tr-TR" sz="2400" b="0" i="0" u="none" strike="noStrike" kern="1200" cap="none" spc="0" normalizeH="0" baseline="0" dirty="0">
              <a:ln/>
              <a:solidFill>
                <a:srgbClr val="002060"/>
              </a:solidFill>
              <a:effectLst/>
              <a:uLnTx/>
              <a:uFillTx/>
              <a:latin typeface="Garamond" panose="02020404030301010803" pitchFamily="18" charset="0"/>
              <a:ea typeface="+mn-ea"/>
              <a:cs typeface="Arial" charset="0"/>
            </a:rPr>
            <a:t>Türkiye İş Kurumu ve Türkiye Odalar ve Borsalar Birliği iş birliği ile işgücü piyasasının talep ettiği niteliklere uygun işgücü yetiştirmek.</a:t>
          </a:r>
        </a:p>
      </dgm:t>
    </dgm:pt>
    <dgm:pt modelId="{D4E2C8C4-7407-4D4A-AFA5-94F7C2508945}" type="parTrans" cxnId="{C4A8D5F7-4AB2-4953-84E8-7FC9283283AE}">
      <dgm:prSet/>
      <dgm:spPr/>
      <dgm:t>
        <a:bodyPr/>
        <a:lstStyle/>
        <a:p>
          <a:endParaRPr lang="tr-TR"/>
        </a:p>
      </dgm:t>
    </dgm:pt>
    <dgm:pt modelId="{457303F3-D784-4C7B-865C-7B6E903098FD}" type="sibTrans" cxnId="{C4A8D5F7-4AB2-4953-84E8-7FC9283283AE}">
      <dgm:prSet/>
      <dgm:spPr/>
      <dgm:t>
        <a:bodyPr/>
        <a:lstStyle/>
        <a:p>
          <a:endParaRPr lang="tr-TR"/>
        </a:p>
      </dgm:t>
    </dgm:pt>
    <dgm:pt modelId="{8B96F13A-823C-4817-B21D-97E898AA6A40}" type="pres">
      <dgm:prSet presAssocID="{5F1C1437-31FB-46A2-9FE5-43E30E90F827}" presName="root" presStyleCnt="0">
        <dgm:presLayoutVars>
          <dgm:dir/>
          <dgm:resizeHandles val="exact"/>
        </dgm:presLayoutVars>
      </dgm:prSet>
      <dgm:spPr/>
      <dgm:t>
        <a:bodyPr/>
        <a:lstStyle/>
        <a:p>
          <a:endParaRPr lang="tr-TR"/>
        </a:p>
      </dgm:t>
    </dgm:pt>
    <dgm:pt modelId="{966E401B-BCAF-4EFC-9F39-F44F802DA4B4}" type="pres">
      <dgm:prSet presAssocID="{B0E8A1D9-D943-483A-87BD-61B9B57D6B2A}" presName="compNode" presStyleCnt="0"/>
      <dgm:spPr/>
    </dgm:pt>
    <dgm:pt modelId="{DFFA0B8F-9541-4E62-B207-7B7D129883A9}" type="pres">
      <dgm:prSet presAssocID="{B0E8A1D9-D943-483A-87BD-61B9B57D6B2A}" presName="iconRect" presStyleLbl="node1" presStyleIdx="0" presStyleCnt="1"/>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dgm:spPr>
      <dgm:extLst>
        <a:ext uri="{E40237B7-FDA0-4F09-8148-C483321AD2D9}">
          <dgm14:cNvPr xmlns:dgm14="http://schemas.microsoft.com/office/drawing/2010/diagram" id="0" name="" descr="Hedef merkezi"/>
        </a:ext>
      </dgm:extLst>
    </dgm:pt>
    <dgm:pt modelId="{7095FD79-9EA2-4093-8474-64F837FA06CB}" type="pres">
      <dgm:prSet presAssocID="{B0E8A1D9-D943-483A-87BD-61B9B57D6B2A}" presName="spaceRect" presStyleCnt="0"/>
      <dgm:spPr/>
    </dgm:pt>
    <dgm:pt modelId="{DBABDB71-5DF7-464F-AD73-2213C3C904F1}" type="pres">
      <dgm:prSet presAssocID="{B0E8A1D9-D943-483A-87BD-61B9B57D6B2A}" presName="textRect" presStyleLbl="revTx" presStyleIdx="0" presStyleCnt="1" custScaleX="155828">
        <dgm:presLayoutVars>
          <dgm:chMax val="1"/>
          <dgm:chPref val="1"/>
        </dgm:presLayoutVars>
      </dgm:prSet>
      <dgm:spPr/>
      <dgm:t>
        <a:bodyPr/>
        <a:lstStyle/>
        <a:p>
          <a:endParaRPr lang="tr-TR"/>
        </a:p>
      </dgm:t>
    </dgm:pt>
  </dgm:ptLst>
  <dgm:cxnLst>
    <dgm:cxn modelId="{C4A8D5F7-4AB2-4953-84E8-7FC9283283AE}" srcId="{5F1C1437-31FB-46A2-9FE5-43E30E90F827}" destId="{B0E8A1D9-D943-483A-87BD-61B9B57D6B2A}" srcOrd="0" destOrd="0" parTransId="{D4E2C8C4-7407-4D4A-AFA5-94F7C2508945}" sibTransId="{457303F3-D784-4C7B-865C-7B6E903098FD}"/>
    <dgm:cxn modelId="{35922338-8E89-1A49-96C1-031469A292F7}" type="presOf" srcId="{B0E8A1D9-D943-483A-87BD-61B9B57D6B2A}" destId="{DBABDB71-5DF7-464F-AD73-2213C3C904F1}" srcOrd="0" destOrd="0" presId="urn:microsoft.com/office/officeart/2018/2/layout/IconLabelList"/>
    <dgm:cxn modelId="{00A1E0EA-47CA-3F44-B493-1E58A1B11919}" type="presOf" srcId="{5F1C1437-31FB-46A2-9FE5-43E30E90F827}" destId="{8B96F13A-823C-4817-B21D-97E898AA6A40}" srcOrd="0" destOrd="0" presId="urn:microsoft.com/office/officeart/2018/2/layout/IconLabelList"/>
    <dgm:cxn modelId="{65B8608E-FFA1-D543-85C7-2425022C656B}" type="presParOf" srcId="{8B96F13A-823C-4817-B21D-97E898AA6A40}" destId="{966E401B-BCAF-4EFC-9F39-F44F802DA4B4}" srcOrd="0" destOrd="0" presId="urn:microsoft.com/office/officeart/2018/2/layout/IconLabelList"/>
    <dgm:cxn modelId="{728275EC-70DF-004C-9D42-9B4F463D9CE7}" type="presParOf" srcId="{966E401B-BCAF-4EFC-9F39-F44F802DA4B4}" destId="{DFFA0B8F-9541-4E62-B207-7B7D129883A9}" srcOrd="0" destOrd="0" presId="urn:microsoft.com/office/officeart/2018/2/layout/IconLabelList"/>
    <dgm:cxn modelId="{24DFD7E1-1087-8F4C-A175-E152F9DB4277}" type="presParOf" srcId="{966E401B-BCAF-4EFC-9F39-F44F802DA4B4}" destId="{7095FD79-9EA2-4093-8474-64F837FA06CB}" srcOrd="1" destOrd="0" presId="urn:microsoft.com/office/officeart/2018/2/layout/IconLabelList"/>
    <dgm:cxn modelId="{930CD870-AB5C-614F-A1F3-51F809BDB31C}" type="presParOf" srcId="{966E401B-BCAF-4EFC-9F39-F44F802DA4B4}" destId="{DBABDB71-5DF7-464F-AD73-2213C3C904F1}"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E041501-59D2-EF41-96CA-9B38AC17F442}" type="doc">
      <dgm:prSet loTypeId="urn:diagrams.loki3.com/BracketList" loCatId="list" qsTypeId="urn:microsoft.com/office/officeart/2005/8/quickstyle/simple1" qsCatId="simple" csTypeId="urn:microsoft.com/office/officeart/2005/8/colors/accent1_4" csCatId="accent1" phldr="1"/>
      <dgm:spPr/>
      <dgm:t>
        <a:bodyPr/>
        <a:lstStyle/>
        <a:p>
          <a:endParaRPr lang="tr-TR"/>
        </a:p>
      </dgm:t>
    </dgm:pt>
    <dgm:pt modelId="{BE34E4A4-D5B3-9648-82E7-C4C7F3035B1F}">
      <dgm:prSet phldrT="[Metin]" custT="1"/>
      <dgm:spPr/>
      <dgm:t>
        <a:bodyPr/>
        <a:lstStyle/>
        <a:p>
          <a:pPr algn="just">
            <a:buClr>
              <a:srgbClr val="0099FF"/>
            </a:buClr>
            <a:buSzPct val="100000"/>
          </a:pPr>
          <a:endParaRPr lang="tr-TR" sz="2000" dirty="0">
            <a:latin typeface="Garamond" panose="02020404030301010803" pitchFamily="18" charset="0"/>
            <a:ea typeface="Arial Unicode MS" pitchFamily="34" charset="-128"/>
            <a:cs typeface="Arial" pitchFamily="34" charset="0"/>
          </a:endParaRPr>
        </a:p>
      </dgm:t>
    </dgm:pt>
    <dgm:pt modelId="{4BBB824B-A597-2847-8620-4C7A175768A0}" type="parTrans" cxnId="{02EFFF7D-9A15-0C47-8BE8-B5D5B707B4A0}">
      <dgm:prSet/>
      <dgm:spPr/>
      <dgm:t>
        <a:bodyPr/>
        <a:lstStyle/>
        <a:p>
          <a:endParaRPr lang="tr-TR"/>
        </a:p>
      </dgm:t>
    </dgm:pt>
    <dgm:pt modelId="{4AB115FA-B3A9-AB44-A564-4FEB59DAB440}" type="sibTrans" cxnId="{02EFFF7D-9A15-0C47-8BE8-B5D5B707B4A0}">
      <dgm:prSet/>
      <dgm:spPr/>
      <dgm:t>
        <a:bodyPr/>
        <a:lstStyle/>
        <a:p>
          <a:endParaRPr lang="tr-TR"/>
        </a:p>
      </dgm:t>
    </dgm:pt>
    <dgm:pt modelId="{F54A8B98-297A-3948-ABAC-FE186879D801}">
      <dgm:prSet custT="1"/>
      <dgm:spPr/>
      <dgm:t>
        <a:bodyPr/>
        <a:lstStyle/>
        <a:p>
          <a:pPr algn="just"/>
          <a:r>
            <a:rPr lang="tr-TR" sz="2000" dirty="0">
              <a:latin typeface="Garamond" panose="02020404030301010803" pitchFamily="18" charset="0"/>
              <a:ea typeface="Arial Unicode MS" pitchFamily="34" charset="-128"/>
              <a:cs typeface="Arial" pitchFamily="34" charset="0"/>
            </a:rPr>
            <a:t>Teorik ve pratik eğitim süresi boyunca çalışan sayısı takibi yapılmamaktadır.</a:t>
          </a:r>
        </a:p>
      </dgm:t>
    </dgm:pt>
    <dgm:pt modelId="{A34EC637-7AB2-6B4E-AE1B-F5D966A16C61}" type="parTrans" cxnId="{A7994815-93B2-BA46-B4D3-EE2DFD67591D}">
      <dgm:prSet/>
      <dgm:spPr/>
      <dgm:t>
        <a:bodyPr/>
        <a:lstStyle/>
        <a:p>
          <a:endParaRPr lang="tr-TR"/>
        </a:p>
      </dgm:t>
    </dgm:pt>
    <dgm:pt modelId="{88B470BD-1BD0-4B4F-AE05-7587C5E6E5B0}" type="sibTrans" cxnId="{A7994815-93B2-BA46-B4D3-EE2DFD67591D}">
      <dgm:prSet/>
      <dgm:spPr/>
      <dgm:t>
        <a:bodyPr/>
        <a:lstStyle/>
        <a:p>
          <a:endParaRPr lang="tr-TR"/>
        </a:p>
      </dgm:t>
    </dgm:pt>
    <dgm:pt modelId="{0657C224-2EFC-4F4B-A1E3-BF52F8E02115}">
      <dgm:prSet custT="1"/>
      <dgm:spPr/>
      <dgm:t>
        <a:bodyPr/>
        <a:lstStyle/>
        <a:p>
          <a:pPr algn="just"/>
          <a:r>
            <a:rPr lang="tr-TR" sz="2000" dirty="0">
              <a:latin typeface="Garamond" panose="02020404030301010803" pitchFamily="18" charset="0"/>
            </a:rPr>
            <a:t>Teorik eğitimde işverenin kendi çalışanının eğitici olması halinde de eğitici ücreti İŞKUR tarafından karşılanmaktadır.</a:t>
          </a:r>
        </a:p>
      </dgm:t>
    </dgm:pt>
    <dgm:pt modelId="{FCAE8911-2891-5B41-85EF-84B9FBB0355E}" type="parTrans" cxnId="{1C3D548B-88FB-D145-9396-F0751ED4E0FE}">
      <dgm:prSet/>
      <dgm:spPr/>
      <dgm:t>
        <a:bodyPr/>
        <a:lstStyle/>
        <a:p>
          <a:endParaRPr lang="tr-TR"/>
        </a:p>
      </dgm:t>
    </dgm:pt>
    <dgm:pt modelId="{9C897234-DBDF-BD40-92CC-10F1A2CE9586}" type="sibTrans" cxnId="{1C3D548B-88FB-D145-9396-F0751ED4E0FE}">
      <dgm:prSet/>
      <dgm:spPr/>
      <dgm:t>
        <a:bodyPr/>
        <a:lstStyle/>
        <a:p>
          <a:endParaRPr lang="tr-TR"/>
        </a:p>
      </dgm:t>
    </dgm:pt>
    <dgm:pt modelId="{33DCD837-67E4-419F-828A-E3844C1EBCFB}">
      <dgm:prSet phldrT="[Metin]" custT="1"/>
      <dgm:spPr/>
      <dgm:t>
        <a:bodyPr/>
        <a:lstStyle/>
        <a:p>
          <a:pPr>
            <a:buClr>
              <a:srgbClr val="0099FF"/>
            </a:buClr>
            <a:buSzPct val="100000"/>
          </a:pPr>
          <a:endParaRPr lang="tr-TR" sz="2000" dirty="0"/>
        </a:p>
      </dgm:t>
    </dgm:pt>
    <dgm:pt modelId="{476FB3D5-72A5-4E2D-A8DC-F6388C4C9B72}" type="parTrans" cxnId="{14671B6E-FE68-4407-88A6-9E9C3DA7A553}">
      <dgm:prSet/>
      <dgm:spPr/>
      <dgm:t>
        <a:bodyPr/>
        <a:lstStyle/>
        <a:p>
          <a:endParaRPr lang="tr-TR"/>
        </a:p>
      </dgm:t>
    </dgm:pt>
    <dgm:pt modelId="{5F24821C-AE8A-4A5F-865D-90E3BDFCF529}" type="sibTrans" cxnId="{14671B6E-FE68-4407-88A6-9E9C3DA7A553}">
      <dgm:prSet/>
      <dgm:spPr/>
      <dgm:t>
        <a:bodyPr/>
        <a:lstStyle/>
        <a:p>
          <a:endParaRPr lang="tr-TR"/>
        </a:p>
      </dgm:t>
    </dgm:pt>
    <dgm:pt modelId="{F4BF27C8-2F37-4175-BFE6-DEE84D8F3B73}">
      <dgm:prSet custT="1"/>
      <dgm:spPr/>
      <dgm:t>
        <a:bodyPr/>
        <a:lstStyle/>
        <a:p>
          <a:endParaRPr lang="tr-TR" sz="2000" dirty="0">
            <a:solidFill>
              <a:srgbClr val="263B86"/>
            </a:solidFill>
            <a:latin typeface="Garamond" panose="02020404030301010803" pitchFamily="18" charset="0"/>
            <a:ea typeface="Arial Unicode MS" pitchFamily="34" charset="-128"/>
            <a:cs typeface="Arial" pitchFamily="34" charset="0"/>
          </a:endParaRPr>
        </a:p>
      </dgm:t>
    </dgm:pt>
    <dgm:pt modelId="{C5AFAE99-ED8A-4630-8086-A0368F0A4A16}" type="parTrans" cxnId="{DAB6DCFE-73D3-4343-A6BD-D26A544ECABB}">
      <dgm:prSet/>
      <dgm:spPr/>
      <dgm:t>
        <a:bodyPr/>
        <a:lstStyle/>
        <a:p>
          <a:endParaRPr lang="tr-TR"/>
        </a:p>
      </dgm:t>
    </dgm:pt>
    <dgm:pt modelId="{8DB7B230-F01E-4458-B047-D708BF83E3A2}" type="sibTrans" cxnId="{DAB6DCFE-73D3-4343-A6BD-D26A544ECABB}">
      <dgm:prSet/>
      <dgm:spPr/>
      <dgm:t>
        <a:bodyPr/>
        <a:lstStyle/>
        <a:p>
          <a:endParaRPr lang="tr-TR"/>
        </a:p>
      </dgm:t>
    </dgm:pt>
    <dgm:pt modelId="{56FF528F-C0DE-4284-9BF4-FEB3C4A556EC}">
      <dgm:prSet custT="1"/>
      <dgm:spPr/>
      <dgm:t>
        <a:bodyPr/>
        <a:lstStyle/>
        <a:p>
          <a:endParaRPr lang="tr-TR" sz="2000" dirty="0">
            <a:solidFill>
              <a:srgbClr val="002060"/>
            </a:solidFill>
            <a:latin typeface="Garamond" panose="02020404030301010803" pitchFamily="18" charset="0"/>
          </a:endParaRPr>
        </a:p>
      </dgm:t>
    </dgm:pt>
    <dgm:pt modelId="{B984EC34-801E-48FB-B52C-4B63634263C0}" type="parTrans" cxnId="{ED1E862B-6F79-4B6C-9418-DD4391713C49}">
      <dgm:prSet/>
      <dgm:spPr/>
      <dgm:t>
        <a:bodyPr/>
        <a:lstStyle/>
        <a:p>
          <a:endParaRPr lang="tr-TR"/>
        </a:p>
      </dgm:t>
    </dgm:pt>
    <dgm:pt modelId="{47104219-18D3-46AC-B210-DD49694EDE67}" type="sibTrans" cxnId="{ED1E862B-6F79-4B6C-9418-DD4391713C49}">
      <dgm:prSet/>
      <dgm:spPr/>
      <dgm:t>
        <a:bodyPr/>
        <a:lstStyle/>
        <a:p>
          <a:endParaRPr lang="tr-TR"/>
        </a:p>
      </dgm:t>
    </dgm:pt>
    <dgm:pt modelId="{93AAA56D-80F8-4EA1-8570-BC69A91A30E6}">
      <dgm:prSet phldrT="[Metin]" custT="1"/>
      <dgm:spPr/>
      <dgm:t>
        <a:bodyPr/>
        <a:lstStyle/>
        <a:p>
          <a:pPr algn="just"/>
          <a:r>
            <a:rPr lang="tr-TR" sz="2000" dirty="0" smtClean="0">
              <a:latin typeface="Garamond" panose="02020404030301010803" pitchFamily="18" charset="0"/>
            </a:rPr>
            <a:t>Mesleki </a:t>
          </a:r>
          <a:r>
            <a:rPr lang="tr-TR" sz="2000" dirty="0" smtClean="0">
              <a:latin typeface="Garamond" panose="02020404030301010803" pitchFamily="18" charset="0"/>
              <a:ea typeface="Arial Unicode MS" pitchFamily="34" charset="-128"/>
              <a:cs typeface="Arial" pitchFamily="34" charset="0"/>
            </a:rPr>
            <a:t>eğitim kurslarında işverenin en az 5 sigortalı çalışana sahip olması gerekirken NİYEP kapsamında işverenlerden aynı veya benzer mesleklerde 5 kişilik mesleki eğitim kursu talebi gelmesi yeterlidir</a:t>
          </a:r>
          <a:endParaRPr lang="tr-TR" sz="2000" dirty="0">
            <a:latin typeface="Garamond" panose="02020404030301010803" pitchFamily="18" charset="0"/>
            <a:ea typeface="Arial Unicode MS" pitchFamily="34" charset="-128"/>
            <a:cs typeface="Arial" pitchFamily="34" charset="0"/>
          </a:endParaRPr>
        </a:p>
      </dgm:t>
    </dgm:pt>
    <dgm:pt modelId="{F06BCA7B-EBF0-4A6F-9F22-CAFCEF294377}" type="sibTrans" cxnId="{67ACCA13-857C-4D8A-AB1C-452123EC7154}">
      <dgm:prSet/>
      <dgm:spPr/>
    </dgm:pt>
    <dgm:pt modelId="{2A085FB9-5EB1-4783-A3B2-0DD99D79CDC5}" type="parTrans" cxnId="{67ACCA13-857C-4D8A-AB1C-452123EC7154}">
      <dgm:prSet/>
      <dgm:spPr/>
    </dgm:pt>
    <dgm:pt modelId="{73D6D70B-C59E-4267-B37B-0CC76F8A0513}" type="pres">
      <dgm:prSet presAssocID="{1E041501-59D2-EF41-96CA-9B38AC17F442}" presName="Name0" presStyleCnt="0">
        <dgm:presLayoutVars>
          <dgm:dir/>
          <dgm:animLvl val="lvl"/>
          <dgm:resizeHandles val="exact"/>
        </dgm:presLayoutVars>
      </dgm:prSet>
      <dgm:spPr/>
      <dgm:t>
        <a:bodyPr/>
        <a:lstStyle/>
        <a:p>
          <a:endParaRPr lang="tr-TR"/>
        </a:p>
      </dgm:t>
    </dgm:pt>
    <dgm:pt modelId="{6E51E841-A68C-46DC-9B45-F7046AE8BAFA}" type="pres">
      <dgm:prSet presAssocID="{33DCD837-67E4-419F-828A-E3844C1EBCFB}" presName="linNode" presStyleCnt="0"/>
      <dgm:spPr/>
    </dgm:pt>
    <dgm:pt modelId="{5ACD2B85-8D56-49EE-8FBC-C640C4203577}" type="pres">
      <dgm:prSet presAssocID="{33DCD837-67E4-419F-828A-E3844C1EBCFB}" presName="parTx" presStyleLbl="revTx" presStyleIdx="0" presStyleCnt="3">
        <dgm:presLayoutVars>
          <dgm:chMax val="1"/>
          <dgm:bulletEnabled val="1"/>
        </dgm:presLayoutVars>
      </dgm:prSet>
      <dgm:spPr/>
      <dgm:t>
        <a:bodyPr/>
        <a:lstStyle/>
        <a:p>
          <a:endParaRPr lang="tr-TR"/>
        </a:p>
      </dgm:t>
    </dgm:pt>
    <dgm:pt modelId="{ED7FF360-F503-4025-9EB0-2BDD462B64B0}" type="pres">
      <dgm:prSet presAssocID="{33DCD837-67E4-419F-828A-E3844C1EBCFB}" presName="bracket" presStyleLbl="parChTrans1D1" presStyleIdx="0" presStyleCnt="3"/>
      <dgm:spPr/>
    </dgm:pt>
    <dgm:pt modelId="{8AC87A55-ABFF-45E2-A368-7D497229DF5A}" type="pres">
      <dgm:prSet presAssocID="{33DCD837-67E4-419F-828A-E3844C1EBCFB}" presName="spH" presStyleCnt="0"/>
      <dgm:spPr/>
    </dgm:pt>
    <dgm:pt modelId="{4C9D2821-0EF3-4578-9873-F605A41E5F4C}" type="pres">
      <dgm:prSet presAssocID="{33DCD837-67E4-419F-828A-E3844C1EBCFB}" presName="desTx" presStyleLbl="node1" presStyleIdx="0" presStyleCnt="3" custScaleX="1320370">
        <dgm:presLayoutVars>
          <dgm:bulletEnabled val="1"/>
        </dgm:presLayoutVars>
      </dgm:prSet>
      <dgm:spPr/>
      <dgm:t>
        <a:bodyPr/>
        <a:lstStyle/>
        <a:p>
          <a:endParaRPr lang="tr-TR"/>
        </a:p>
      </dgm:t>
    </dgm:pt>
    <dgm:pt modelId="{EEDC3AEE-B0FC-4D51-85A1-FD9681C90C3D}" type="pres">
      <dgm:prSet presAssocID="{5F24821C-AE8A-4A5F-865D-90E3BDFCF529}" presName="spV" presStyleCnt="0"/>
      <dgm:spPr/>
    </dgm:pt>
    <dgm:pt modelId="{E8B9F1EE-0FA0-45AC-8826-1BB7064878CB}" type="pres">
      <dgm:prSet presAssocID="{F4BF27C8-2F37-4175-BFE6-DEE84D8F3B73}" presName="linNode" presStyleCnt="0"/>
      <dgm:spPr/>
    </dgm:pt>
    <dgm:pt modelId="{1DF40E73-DE5A-4EF8-883B-83544B41518A}" type="pres">
      <dgm:prSet presAssocID="{F4BF27C8-2F37-4175-BFE6-DEE84D8F3B73}" presName="parTx" presStyleLbl="revTx" presStyleIdx="1" presStyleCnt="3">
        <dgm:presLayoutVars>
          <dgm:chMax val="1"/>
          <dgm:bulletEnabled val="1"/>
        </dgm:presLayoutVars>
      </dgm:prSet>
      <dgm:spPr/>
      <dgm:t>
        <a:bodyPr/>
        <a:lstStyle/>
        <a:p>
          <a:endParaRPr lang="tr-TR"/>
        </a:p>
      </dgm:t>
    </dgm:pt>
    <dgm:pt modelId="{C5368E0E-3BA6-4711-A34C-118CF0E6874D}" type="pres">
      <dgm:prSet presAssocID="{F4BF27C8-2F37-4175-BFE6-DEE84D8F3B73}" presName="bracket" presStyleLbl="parChTrans1D1" presStyleIdx="1" presStyleCnt="3"/>
      <dgm:spPr/>
    </dgm:pt>
    <dgm:pt modelId="{30475FE9-1724-4F1F-9928-7FB72B0737A2}" type="pres">
      <dgm:prSet presAssocID="{F4BF27C8-2F37-4175-BFE6-DEE84D8F3B73}" presName="spH" presStyleCnt="0"/>
      <dgm:spPr/>
    </dgm:pt>
    <dgm:pt modelId="{B86255D4-E8E1-42E7-B2E3-847942C4DC36}" type="pres">
      <dgm:prSet presAssocID="{F4BF27C8-2F37-4175-BFE6-DEE84D8F3B73}" presName="desTx" presStyleLbl="node1" presStyleIdx="1" presStyleCnt="3" custScaleX="1320370">
        <dgm:presLayoutVars>
          <dgm:bulletEnabled val="1"/>
        </dgm:presLayoutVars>
      </dgm:prSet>
      <dgm:spPr/>
      <dgm:t>
        <a:bodyPr/>
        <a:lstStyle/>
        <a:p>
          <a:endParaRPr lang="tr-TR"/>
        </a:p>
      </dgm:t>
    </dgm:pt>
    <dgm:pt modelId="{FB59FB27-F223-4477-BFC1-D7D42E080E41}" type="pres">
      <dgm:prSet presAssocID="{8DB7B230-F01E-4458-B047-D708BF83E3A2}" presName="spV" presStyleCnt="0"/>
      <dgm:spPr/>
    </dgm:pt>
    <dgm:pt modelId="{5159C918-7EF6-42F5-95D6-5B25116152DE}" type="pres">
      <dgm:prSet presAssocID="{56FF528F-C0DE-4284-9BF4-FEB3C4A556EC}" presName="linNode" presStyleCnt="0"/>
      <dgm:spPr/>
    </dgm:pt>
    <dgm:pt modelId="{BD7E1C97-3F62-473D-B6CB-959DB7818C36}" type="pres">
      <dgm:prSet presAssocID="{56FF528F-C0DE-4284-9BF4-FEB3C4A556EC}" presName="parTx" presStyleLbl="revTx" presStyleIdx="2" presStyleCnt="3">
        <dgm:presLayoutVars>
          <dgm:chMax val="1"/>
          <dgm:bulletEnabled val="1"/>
        </dgm:presLayoutVars>
      </dgm:prSet>
      <dgm:spPr/>
      <dgm:t>
        <a:bodyPr/>
        <a:lstStyle/>
        <a:p>
          <a:endParaRPr lang="tr-TR"/>
        </a:p>
      </dgm:t>
    </dgm:pt>
    <dgm:pt modelId="{DFF7601A-715F-4B91-8ABA-390D6761E06F}" type="pres">
      <dgm:prSet presAssocID="{56FF528F-C0DE-4284-9BF4-FEB3C4A556EC}" presName="bracket" presStyleLbl="parChTrans1D1" presStyleIdx="2" presStyleCnt="3"/>
      <dgm:spPr/>
    </dgm:pt>
    <dgm:pt modelId="{7C0E6A18-EF58-4E63-ACAB-A2D38510DB03}" type="pres">
      <dgm:prSet presAssocID="{56FF528F-C0DE-4284-9BF4-FEB3C4A556EC}" presName="spH" presStyleCnt="0"/>
      <dgm:spPr/>
    </dgm:pt>
    <dgm:pt modelId="{FA55ED7D-6B5D-4106-A760-31117480A2CF}" type="pres">
      <dgm:prSet presAssocID="{56FF528F-C0DE-4284-9BF4-FEB3C4A556EC}" presName="desTx" presStyleLbl="node1" presStyleIdx="2" presStyleCnt="3" custScaleX="1320370">
        <dgm:presLayoutVars>
          <dgm:bulletEnabled val="1"/>
        </dgm:presLayoutVars>
      </dgm:prSet>
      <dgm:spPr/>
      <dgm:t>
        <a:bodyPr/>
        <a:lstStyle/>
        <a:p>
          <a:endParaRPr lang="tr-TR"/>
        </a:p>
      </dgm:t>
    </dgm:pt>
  </dgm:ptLst>
  <dgm:cxnLst>
    <dgm:cxn modelId="{DAB6DCFE-73D3-4343-A6BD-D26A544ECABB}" srcId="{1E041501-59D2-EF41-96CA-9B38AC17F442}" destId="{F4BF27C8-2F37-4175-BFE6-DEE84D8F3B73}" srcOrd="1" destOrd="0" parTransId="{C5AFAE99-ED8A-4630-8086-A0368F0A4A16}" sibTransId="{8DB7B230-F01E-4458-B047-D708BF83E3A2}"/>
    <dgm:cxn modelId="{14671B6E-FE68-4407-88A6-9E9C3DA7A553}" srcId="{1E041501-59D2-EF41-96CA-9B38AC17F442}" destId="{33DCD837-67E4-419F-828A-E3844C1EBCFB}" srcOrd="0" destOrd="0" parTransId="{476FB3D5-72A5-4E2D-A8DC-F6388C4C9B72}" sibTransId="{5F24821C-AE8A-4A5F-865D-90E3BDFCF529}"/>
    <dgm:cxn modelId="{6FC0B108-A17B-446A-A067-2F31CA269FFF}" type="presOf" srcId="{93AAA56D-80F8-4EA1-8570-BC69A91A30E6}" destId="{4C9D2821-0EF3-4578-9873-F605A41E5F4C}" srcOrd="0" destOrd="1" presId="urn:diagrams.loki3.com/BracketList"/>
    <dgm:cxn modelId="{81370CCA-C4DF-4298-88AE-E4B01C2F8004}" type="presOf" srcId="{56FF528F-C0DE-4284-9BF4-FEB3C4A556EC}" destId="{BD7E1C97-3F62-473D-B6CB-959DB7818C36}" srcOrd="0" destOrd="0" presId="urn:diagrams.loki3.com/BracketList"/>
    <dgm:cxn modelId="{A7994815-93B2-BA46-B4D3-EE2DFD67591D}" srcId="{F4BF27C8-2F37-4175-BFE6-DEE84D8F3B73}" destId="{F54A8B98-297A-3948-ABAC-FE186879D801}" srcOrd="0" destOrd="0" parTransId="{A34EC637-7AB2-6B4E-AE1B-F5D966A16C61}" sibTransId="{88B470BD-1BD0-4B4F-AE05-7587C5E6E5B0}"/>
    <dgm:cxn modelId="{ED1E862B-6F79-4B6C-9418-DD4391713C49}" srcId="{1E041501-59D2-EF41-96CA-9B38AC17F442}" destId="{56FF528F-C0DE-4284-9BF4-FEB3C4A556EC}" srcOrd="2" destOrd="0" parTransId="{B984EC34-801E-48FB-B52C-4B63634263C0}" sibTransId="{47104219-18D3-46AC-B210-DD49694EDE67}"/>
    <dgm:cxn modelId="{3674D674-8B79-4BDA-BD43-04C0C416F29F}" type="presOf" srcId="{33DCD837-67E4-419F-828A-E3844C1EBCFB}" destId="{5ACD2B85-8D56-49EE-8FBC-C640C4203577}" srcOrd="0" destOrd="0" presId="urn:diagrams.loki3.com/BracketList"/>
    <dgm:cxn modelId="{1AED6B66-32B3-4E48-A2A0-F07DE8C83562}" type="presOf" srcId="{0657C224-2EFC-4F4B-A1E3-BF52F8E02115}" destId="{FA55ED7D-6B5D-4106-A760-31117480A2CF}" srcOrd="0" destOrd="0" presId="urn:diagrams.loki3.com/BracketList"/>
    <dgm:cxn modelId="{D2F17118-ABEC-4443-8A00-8C9958DD5442}" type="presOf" srcId="{F54A8B98-297A-3948-ABAC-FE186879D801}" destId="{B86255D4-E8E1-42E7-B2E3-847942C4DC36}" srcOrd="0" destOrd="0" presId="urn:diagrams.loki3.com/BracketList"/>
    <dgm:cxn modelId="{404F74F3-0496-4696-8CAB-966091FDB633}" type="presOf" srcId="{BE34E4A4-D5B3-9648-82E7-C4C7F3035B1F}" destId="{4C9D2821-0EF3-4578-9873-F605A41E5F4C}" srcOrd="0" destOrd="0" presId="urn:diagrams.loki3.com/BracketList"/>
    <dgm:cxn modelId="{1C3D548B-88FB-D145-9396-F0751ED4E0FE}" srcId="{56FF528F-C0DE-4284-9BF4-FEB3C4A556EC}" destId="{0657C224-2EFC-4F4B-A1E3-BF52F8E02115}" srcOrd="0" destOrd="0" parTransId="{FCAE8911-2891-5B41-85EF-84B9FBB0355E}" sibTransId="{9C897234-DBDF-BD40-92CC-10F1A2CE9586}"/>
    <dgm:cxn modelId="{67ACCA13-857C-4D8A-AB1C-452123EC7154}" srcId="{33DCD837-67E4-419F-828A-E3844C1EBCFB}" destId="{93AAA56D-80F8-4EA1-8570-BC69A91A30E6}" srcOrd="1" destOrd="0" parTransId="{2A085FB9-5EB1-4783-A3B2-0DD99D79CDC5}" sibTransId="{F06BCA7B-EBF0-4A6F-9F22-CAFCEF294377}"/>
    <dgm:cxn modelId="{01A3A36B-BB75-4259-98E9-A4B5EDF38D3E}" type="presOf" srcId="{F4BF27C8-2F37-4175-BFE6-DEE84D8F3B73}" destId="{1DF40E73-DE5A-4EF8-883B-83544B41518A}" srcOrd="0" destOrd="0" presId="urn:diagrams.loki3.com/BracketList"/>
    <dgm:cxn modelId="{02EFFF7D-9A15-0C47-8BE8-B5D5B707B4A0}" srcId="{33DCD837-67E4-419F-828A-E3844C1EBCFB}" destId="{BE34E4A4-D5B3-9648-82E7-C4C7F3035B1F}" srcOrd="0" destOrd="0" parTransId="{4BBB824B-A597-2847-8620-4C7A175768A0}" sibTransId="{4AB115FA-B3A9-AB44-A564-4FEB59DAB440}"/>
    <dgm:cxn modelId="{6B94E373-B1A7-42DF-BEB7-88F630729773}" type="presOf" srcId="{1E041501-59D2-EF41-96CA-9B38AC17F442}" destId="{73D6D70B-C59E-4267-B37B-0CC76F8A0513}" srcOrd="0" destOrd="0" presId="urn:diagrams.loki3.com/BracketList"/>
    <dgm:cxn modelId="{E0C9249A-A090-451D-8214-38DA5037B078}" type="presParOf" srcId="{73D6D70B-C59E-4267-B37B-0CC76F8A0513}" destId="{6E51E841-A68C-46DC-9B45-F7046AE8BAFA}" srcOrd="0" destOrd="0" presId="urn:diagrams.loki3.com/BracketList"/>
    <dgm:cxn modelId="{6BCCA743-8120-464B-80BE-11C3D7997DCD}" type="presParOf" srcId="{6E51E841-A68C-46DC-9B45-F7046AE8BAFA}" destId="{5ACD2B85-8D56-49EE-8FBC-C640C4203577}" srcOrd="0" destOrd="0" presId="urn:diagrams.loki3.com/BracketList"/>
    <dgm:cxn modelId="{3EAD3A14-61C4-4D23-B7E3-89C65A6A0314}" type="presParOf" srcId="{6E51E841-A68C-46DC-9B45-F7046AE8BAFA}" destId="{ED7FF360-F503-4025-9EB0-2BDD462B64B0}" srcOrd="1" destOrd="0" presId="urn:diagrams.loki3.com/BracketList"/>
    <dgm:cxn modelId="{B1295E1A-A0B2-4222-B8B2-16DAA28C87DA}" type="presParOf" srcId="{6E51E841-A68C-46DC-9B45-F7046AE8BAFA}" destId="{8AC87A55-ABFF-45E2-A368-7D497229DF5A}" srcOrd="2" destOrd="0" presId="urn:diagrams.loki3.com/BracketList"/>
    <dgm:cxn modelId="{2F2887DB-6D4C-4261-B2EC-660D84B189FE}" type="presParOf" srcId="{6E51E841-A68C-46DC-9B45-F7046AE8BAFA}" destId="{4C9D2821-0EF3-4578-9873-F605A41E5F4C}" srcOrd="3" destOrd="0" presId="urn:diagrams.loki3.com/BracketList"/>
    <dgm:cxn modelId="{86A560AF-954C-4079-A543-6A9D2444F591}" type="presParOf" srcId="{73D6D70B-C59E-4267-B37B-0CC76F8A0513}" destId="{EEDC3AEE-B0FC-4D51-85A1-FD9681C90C3D}" srcOrd="1" destOrd="0" presId="urn:diagrams.loki3.com/BracketList"/>
    <dgm:cxn modelId="{AEED0703-BEB2-4C7A-ABFB-729E8FE05F1D}" type="presParOf" srcId="{73D6D70B-C59E-4267-B37B-0CC76F8A0513}" destId="{E8B9F1EE-0FA0-45AC-8826-1BB7064878CB}" srcOrd="2" destOrd="0" presId="urn:diagrams.loki3.com/BracketList"/>
    <dgm:cxn modelId="{79C4B682-CED9-4018-9FB0-BD72469C8EA8}" type="presParOf" srcId="{E8B9F1EE-0FA0-45AC-8826-1BB7064878CB}" destId="{1DF40E73-DE5A-4EF8-883B-83544B41518A}" srcOrd="0" destOrd="0" presId="urn:diagrams.loki3.com/BracketList"/>
    <dgm:cxn modelId="{EF7B6A2C-05BB-4819-AB78-DF1BD9969C4A}" type="presParOf" srcId="{E8B9F1EE-0FA0-45AC-8826-1BB7064878CB}" destId="{C5368E0E-3BA6-4711-A34C-118CF0E6874D}" srcOrd="1" destOrd="0" presId="urn:diagrams.loki3.com/BracketList"/>
    <dgm:cxn modelId="{F077D174-7CC4-4082-B0B9-5913BFA1E1A3}" type="presParOf" srcId="{E8B9F1EE-0FA0-45AC-8826-1BB7064878CB}" destId="{30475FE9-1724-4F1F-9928-7FB72B0737A2}" srcOrd="2" destOrd="0" presId="urn:diagrams.loki3.com/BracketList"/>
    <dgm:cxn modelId="{8283B519-7442-48A0-B76C-EC535CED5D00}" type="presParOf" srcId="{E8B9F1EE-0FA0-45AC-8826-1BB7064878CB}" destId="{B86255D4-E8E1-42E7-B2E3-847942C4DC36}" srcOrd="3" destOrd="0" presId="urn:diagrams.loki3.com/BracketList"/>
    <dgm:cxn modelId="{CE47E7DE-62DD-401C-BB86-E76ECB7A475F}" type="presParOf" srcId="{73D6D70B-C59E-4267-B37B-0CC76F8A0513}" destId="{FB59FB27-F223-4477-BFC1-D7D42E080E41}" srcOrd="3" destOrd="0" presId="urn:diagrams.loki3.com/BracketList"/>
    <dgm:cxn modelId="{7263AE5E-AC49-4226-868F-4026320C2526}" type="presParOf" srcId="{73D6D70B-C59E-4267-B37B-0CC76F8A0513}" destId="{5159C918-7EF6-42F5-95D6-5B25116152DE}" srcOrd="4" destOrd="0" presId="urn:diagrams.loki3.com/BracketList"/>
    <dgm:cxn modelId="{90F16531-CBD6-47D4-9DBF-6669CE59456F}" type="presParOf" srcId="{5159C918-7EF6-42F5-95D6-5B25116152DE}" destId="{BD7E1C97-3F62-473D-B6CB-959DB7818C36}" srcOrd="0" destOrd="0" presId="urn:diagrams.loki3.com/BracketList"/>
    <dgm:cxn modelId="{38A5F64E-4977-42EF-A40D-7ABA9EA0E495}" type="presParOf" srcId="{5159C918-7EF6-42F5-95D6-5B25116152DE}" destId="{DFF7601A-715F-4B91-8ABA-390D6761E06F}" srcOrd="1" destOrd="0" presId="urn:diagrams.loki3.com/BracketList"/>
    <dgm:cxn modelId="{1EDB3A9E-6744-4D4A-ADFD-4FEAB49346FD}" type="presParOf" srcId="{5159C918-7EF6-42F5-95D6-5B25116152DE}" destId="{7C0E6A18-EF58-4E63-ACAB-A2D38510DB03}" srcOrd="2" destOrd="0" presId="urn:diagrams.loki3.com/BracketList"/>
    <dgm:cxn modelId="{6232A240-AE00-42F4-B7D1-D826FDEC6332}" type="presParOf" srcId="{5159C918-7EF6-42F5-95D6-5B25116152DE}" destId="{FA55ED7D-6B5D-4106-A760-31117480A2CF}" srcOrd="3"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91AF59-7C3F-6441-BB21-689B135371A8}" type="doc">
      <dgm:prSet loTypeId="urn:microsoft.com/office/officeart/2016/7/layout/RepeatingBendingProcessNew" loCatId="process" qsTypeId="urn:microsoft.com/office/officeart/2005/8/quickstyle/simple2" qsCatId="simple" csTypeId="urn:microsoft.com/office/officeart/2005/8/colors/accent1_4" csCatId="accent1" phldr="1"/>
      <dgm:spPr/>
      <dgm:t>
        <a:bodyPr/>
        <a:lstStyle/>
        <a:p>
          <a:endParaRPr lang="tr-TR"/>
        </a:p>
      </dgm:t>
    </dgm:pt>
    <dgm:pt modelId="{7B876E59-264B-4043-9286-164498E412A0}">
      <dgm:prSet phldrT="[Metin]" custT="1"/>
      <dgm:spPr/>
      <dgm:t>
        <a:bodyPr/>
        <a:lstStyle/>
        <a:p>
          <a:pPr>
            <a:buClr>
              <a:srgbClr val="0099FF"/>
            </a:buClr>
            <a:buSzPct val="100000"/>
            <a:buNone/>
          </a:pPr>
          <a:r>
            <a:rPr lang="tr-TR" sz="2000" dirty="0">
              <a:latin typeface="Garamond" panose="02020404030301010803" pitchFamily="18" charset="0"/>
              <a:ea typeface="Arial Unicode MS" pitchFamily="34" charset="-128"/>
              <a:cs typeface="Arial" pitchFamily="34" charset="0"/>
            </a:rPr>
            <a:t>Oda veya borsalara üye işverenlerden meslek bazında işgücü taleplerinin iletilmesi</a:t>
          </a:r>
          <a:endParaRPr lang="tr-TR" sz="2000" dirty="0"/>
        </a:p>
      </dgm:t>
    </dgm:pt>
    <dgm:pt modelId="{EB812CE5-A1F9-BF43-8C2F-C74287186BE1}" type="parTrans" cxnId="{E171058A-7BF4-8A41-A0DA-CC818FCDC485}">
      <dgm:prSet/>
      <dgm:spPr/>
      <dgm:t>
        <a:bodyPr/>
        <a:lstStyle/>
        <a:p>
          <a:endParaRPr lang="tr-TR"/>
        </a:p>
      </dgm:t>
    </dgm:pt>
    <dgm:pt modelId="{BD462FD0-3D46-1E4A-9EC3-615772C11B38}" type="sibTrans" cxnId="{E171058A-7BF4-8A41-A0DA-CC818FCDC485}">
      <dgm:prSet/>
      <dgm:spPr/>
      <dgm:t>
        <a:bodyPr/>
        <a:lstStyle/>
        <a:p>
          <a:endParaRPr lang="tr-TR"/>
        </a:p>
      </dgm:t>
    </dgm:pt>
    <dgm:pt modelId="{60D55307-27A1-D54C-AC1F-96ED774D0499}">
      <dgm:prSet phldrT="[Metin]" custT="1"/>
      <dgm:spPr/>
      <dgm:t>
        <a:bodyPr/>
        <a:lstStyle/>
        <a:p>
          <a:pPr>
            <a:buClr>
              <a:srgbClr val="0099FF"/>
            </a:buClr>
            <a:buSzPct val="100000"/>
            <a:buNone/>
          </a:pPr>
          <a:r>
            <a:rPr lang="tr-TR" sz="2000" dirty="0">
              <a:latin typeface="Garamond" panose="02020404030301010803" pitchFamily="18" charset="0"/>
              <a:ea typeface="Arial Unicode MS" pitchFamily="34" charset="-128"/>
              <a:cs typeface="Arial" pitchFamily="34" charset="0"/>
            </a:rPr>
            <a:t>İşgücü taleplerinin  İl/İlçe Çalışma Kuruluna iletilmesi</a:t>
          </a:r>
          <a:endParaRPr lang="tr-TR" sz="2000" dirty="0"/>
        </a:p>
      </dgm:t>
    </dgm:pt>
    <dgm:pt modelId="{8F72DC94-A4D6-5945-A193-C838C8B25865}" type="parTrans" cxnId="{DF4933C3-9BBA-184A-94DC-E98CB4BBE286}">
      <dgm:prSet/>
      <dgm:spPr/>
      <dgm:t>
        <a:bodyPr/>
        <a:lstStyle/>
        <a:p>
          <a:endParaRPr lang="tr-TR"/>
        </a:p>
      </dgm:t>
    </dgm:pt>
    <dgm:pt modelId="{ECD06DCE-6DF7-3D45-8BD4-A8E547DDC879}" type="sibTrans" cxnId="{DF4933C3-9BBA-184A-94DC-E98CB4BBE286}">
      <dgm:prSet/>
      <dgm:spPr/>
      <dgm:t>
        <a:bodyPr/>
        <a:lstStyle/>
        <a:p>
          <a:endParaRPr lang="tr-TR"/>
        </a:p>
      </dgm:t>
    </dgm:pt>
    <dgm:pt modelId="{87380612-6B37-2449-A9B0-3F448898B080}">
      <dgm:prSet phldrT="[Metin]" custT="1"/>
      <dgm:spPr/>
      <dgm:t>
        <a:bodyPr/>
        <a:lstStyle/>
        <a:p>
          <a:pPr>
            <a:buClr>
              <a:srgbClr val="0099FF"/>
            </a:buClr>
            <a:buSzPct val="100000"/>
            <a:buNone/>
          </a:pPr>
          <a:r>
            <a:rPr lang="tr-TR" sz="2000" dirty="0">
              <a:latin typeface="Garamond" panose="02020404030301010803" pitchFamily="18" charset="0"/>
              <a:ea typeface="Arial Unicode MS" pitchFamily="34" charset="-128"/>
              <a:cs typeface="Arial" pitchFamily="34" charset="0"/>
            </a:rPr>
            <a:t>İl Müdürlüğünce kurs düzenlenmesine karar verilmesi</a:t>
          </a:r>
          <a:endParaRPr lang="tr-TR" sz="2000" dirty="0"/>
        </a:p>
      </dgm:t>
    </dgm:pt>
    <dgm:pt modelId="{F185040F-608C-EC42-8162-C469D6FB8389}" type="parTrans" cxnId="{2E4AD150-845B-C84C-8750-0BC7D2BBE05A}">
      <dgm:prSet/>
      <dgm:spPr/>
      <dgm:t>
        <a:bodyPr/>
        <a:lstStyle/>
        <a:p>
          <a:endParaRPr lang="tr-TR"/>
        </a:p>
      </dgm:t>
    </dgm:pt>
    <dgm:pt modelId="{98686BF7-3CB5-314F-9B8A-AF9D66972908}" type="sibTrans" cxnId="{2E4AD150-845B-C84C-8750-0BC7D2BBE05A}">
      <dgm:prSet/>
      <dgm:spPr/>
      <dgm:t>
        <a:bodyPr/>
        <a:lstStyle/>
        <a:p>
          <a:endParaRPr lang="tr-TR"/>
        </a:p>
      </dgm:t>
    </dgm:pt>
    <dgm:pt modelId="{62B467A6-A9BB-5240-B928-11885C3088A4}">
      <dgm:prSet phldrT="[Metin]" custT="1"/>
      <dgm:spPr/>
      <dgm:t>
        <a:bodyPr/>
        <a:lstStyle/>
        <a:p>
          <a:pPr>
            <a:buClr>
              <a:srgbClr val="0099FF"/>
            </a:buClr>
            <a:buSzPct val="100000"/>
            <a:buNone/>
          </a:pP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Eğitim programı, eğiticiler ve eğitim mekânının belirlenmesi </a:t>
          </a:r>
          <a:endParaRPr lang="tr-TR" sz="2000" dirty="0">
            <a:solidFill>
              <a:schemeClr val="accent1">
                <a:lumMod val="50000"/>
              </a:schemeClr>
            </a:solidFill>
          </a:endParaRPr>
        </a:p>
      </dgm:t>
    </dgm:pt>
    <dgm:pt modelId="{FBD8ADBC-1518-C44B-B02F-6F8A1EE6F71A}" type="parTrans" cxnId="{335FDBD0-6968-6C42-ACDC-3712AF24A858}">
      <dgm:prSet/>
      <dgm:spPr/>
      <dgm:t>
        <a:bodyPr/>
        <a:lstStyle/>
        <a:p>
          <a:endParaRPr lang="tr-TR"/>
        </a:p>
      </dgm:t>
    </dgm:pt>
    <dgm:pt modelId="{60A3C402-8CE5-E749-8CE5-0B9EE130C317}" type="sibTrans" cxnId="{335FDBD0-6968-6C42-ACDC-3712AF24A858}">
      <dgm:prSet/>
      <dgm:spPr/>
      <dgm:t>
        <a:bodyPr/>
        <a:lstStyle/>
        <a:p>
          <a:endParaRPr lang="tr-TR"/>
        </a:p>
      </dgm:t>
    </dgm:pt>
    <dgm:pt modelId="{D4F38DF5-877D-3845-9D2A-02E9357FB6E5}">
      <dgm:prSet phldrT="[Metin]" custT="1"/>
      <dgm:spPr/>
      <dgm:t>
        <a:bodyPr/>
        <a:lstStyle/>
        <a:p>
          <a:pPr>
            <a:buClr>
              <a:srgbClr val="0099FF"/>
            </a:buClr>
            <a:buSzPct val="100000"/>
            <a:buNone/>
          </a:pP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Kursiyerlerin belirlenmesi</a:t>
          </a:r>
          <a:endParaRPr lang="tr-TR" sz="2000" dirty="0">
            <a:solidFill>
              <a:schemeClr val="accent1">
                <a:lumMod val="50000"/>
              </a:schemeClr>
            </a:solidFill>
          </a:endParaRPr>
        </a:p>
      </dgm:t>
    </dgm:pt>
    <dgm:pt modelId="{9A26E8F8-1C2D-6D4D-A3D5-F70218955EF3}" type="parTrans" cxnId="{A639FA37-5FCD-E540-B204-A2445AB494C0}">
      <dgm:prSet/>
      <dgm:spPr/>
      <dgm:t>
        <a:bodyPr/>
        <a:lstStyle/>
        <a:p>
          <a:endParaRPr lang="tr-TR"/>
        </a:p>
      </dgm:t>
    </dgm:pt>
    <dgm:pt modelId="{9B49F0F2-F3F9-D14B-AB00-F92EDC4C8F67}" type="sibTrans" cxnId="{A639FA37-5FCD-E540-B204-A2445AB494C0}">
      <dgm:prSet/>
      <dgm:spPr/>
      <dgm:t>
        <a:bodyPr/>
        <a:lstStyle/>
        <a:p>
          <a:endParaRPr lang="tr-TR"/>
        </a:p>
      </dgm:t>
    </dgm:pt>
    <dgm:pt modelId="{B3DD83C0-D988-3E46-908C-CCBDC295E8C2}">
      <dgm:prSet custT="1"/>
      <dgm:spPr/>
      <dgm:t>
        <a:bodyPr/>
        <a:lstStyle/>
        <a:p>
          <a:pPr>
            <a:buClr>
              <a:srgbClr val="0099FF"/>
            </a:buClr>
            <a:buSzPct val="100000"/>
            <a:buNone/>
          </a:pP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Eğitimlerin teorik kısmının başlatılması</a:t>
          </a:r>
          <a:endParaRPr lang="tr-TR" sz="2000" dirty="0">
            <a:solidFill>
              <a:schemeClr val="accent1">
                <a:lumMod val="50000"/>
              </a:schemeClr>
            </a:solidFill>
          </a:endParaRPr>
        </a:p>
      </dgm:t>
    </dgm:pt>
    <dgm:pt modelId="{9A0ED86A-A613-F942-8533-243881BCDFF9}" type="parTrans" cxnId="{9505566A-A2D9-674B-A155-9B664DA0C9D3}">
      <dgm:prSet/>
      <dgm:spPr/>
      <dgm:t>
        <a:bodyPr/>
        <a:lstStyle/>
        <a:p>
          <a:endParaRPr lang="tr-TR"/>
        </a:p>
      </dgm:t>
    </dgm:pt>
    <dgm:pt modelId="{7F4EA165-CC9D-3848-9868-976CB006C5A0}" type="sibTrans" cxnId="{9505566A-A2D9-674B-A155-9B664DA0C9D3}">
      <dgm:prSet/>
      <dgm:spPr/>
      <dgm:t>
        <a:bodyPr/>
        <a:lstStyle/>
        <a:p>
          <a:endParaRPr lang="tr-TR"/>
        </a:p>
      </dgm:t>
    </dgm:pt>
    <dgm:pt modelId="{4E9E1DC4-A2B2-0641-8F59-DFB632D6F870}">
      <dgm:prSet custT="1"/>
      <dgm:spPr/>
      <dgm:t>
        <a:bodyPr/>
        <a:lstStyle/>
        <a:p>
          <a:pPr>
            <a:buClr>
              <a:srgbClr val="0099FF"/>
            </a:buClr>
            <a:buSzPct val="100000"/>
            <a:buNone/>
          </a:pPr>
          <a:r>
            <a:rPr lang="tr-TR" sz="2000" dirty="0">
              <a:latin typeface="Garamond" panose="02020404030301010803" pitchFamily="18" charset="0"/>
              <a:ea typeface="Arial Unicode MS" pitchFamily="34" charset="-128"/>
              <a:cs typeface="Arial" pitchFamily="34" charset="0"/>
            </a:rPr>
            <a:t>Kursiyerlerin eşleştirildiği iş yerlerinde pratik eğitimlerin başlatılması</a:t>
          </a:r>
          <a:endParaRPr lang="tr-TR" sz="2000" dirty="0"/>
        </a:p>
      </dgm:t>
    </dgm:pt>
    <dgm:pt modelId="{CD7CC1CD-EBAE-B84F-B44D-25046CA27D14}" type="parTrans" cxnId="{F0D9DBDF-6337-4B4E-848F-0A8D3180C80D}">
      <dgm:prSet/>
      <dgm:spPr/>
      <dgm:t>
        <a:bodyPr/>
        <a:lstStyle/>
        <a:p>
          <a:endParaRPr lang="tr-TR"/>
        </a:p>
      </dgm:t>
    </dgm:pt>
    <dgm:pt modelId="{B1F94EE3-8B5C-E04A-A265-857EE109897A}" type="sibTrans" cxnId="{F0D9DBDF-6337-4B4E-848F-0A8D3180C80D}">
      <dgm:prSet/>
      <dgm:spPr/>
      <dgm:t>
        <a:bodyPr/>
        <a:lstStyle/>
        <a:p>
          <a:endParaRPr lang="tr-TR"/>
        </a:p>
      </dgm:t>
    </dgm:pt>
    <dgm:pt modelId="{A371E00E-9E48-814A-8C01-A9E8990C569C}">
      <dgm:prSet custT="1"/>
      <dgm:spPr/>
      <dgm:t>
        <a:bodyPr/>
        <a:lstStyle/>
        <a:p>
          <a:r>
            <a:rPr lang="tr-TR" sz="2000" dirty="0">
              <a:latin typeface="Garamond" panose="02020404030301010803" pitchFamily="18" charset="0"/>
              <a:ea typeface="Arial Unicode MS" pitchFamily="34" charset="-128"/>
              <a:cs typeface="Arial" pitchFamily="34" charset="0"/>
            </a:rPr>
            <a:t>Eğitimlerin tamamlanarak kursiyerlerin istihdam aşamasına geçilmesi</a:t>
          </a:r>
        </a:p>
      </dgm:t>
    </dgm:pt>
    <dgm:pt modelId="{B91C9B5E-A288-EE46-8554-490DE41042E4}" type="parTrans" cxnId="{35006BFA-62C8-2D4B-98D1-0EB3F6AD653E}">
      <dgm:prSet/>
      <dgm:spPr/>
      <dgm:t>
        <a:bodyPr/>
        <a:lstStyle/>
        <a:p>
          <a:endParaRPr lang="tr-TR"/>
        </a:p>
      </dgm:t>
    </dgm:pt>
    <dgm:pt modelId="{194C6F2C-F64A-6640-9FF2-C285A15BE26D}" type="sibTrans" cxnId="{35006BFA-62C8-2D4B-98D1-0EB3F6AD653E}">
      <dgm:prSet/>
      <dgm:spPr/>
      <dgm:t>
        <a:bodyPr/>
        <a:lstStyle/>
        <a:p>
          <a:endParaRPr lang="tr-TR"/>
        </a:p>
      </dgm:t>
    </dgm:pt>
    <dgm:pt modelId="{D3A368BB-4618-4947-8FE0-F3D5618C7049}" type="pres">
      <dgm:prSet presAssocID="{BF91AF59-7C3F-6441-BB21-689B135371A8}" presName="Name0" presStyleCnt="0">
        <dgm:presLayoutVars>
          <dgm:dir/>
          <dgm:resizeHandles val="exact"/>
        </dgm:presLayoutVars>
      </dgm:prSet>
      <dgm:spPr/>
      <dgm:t>
        <a:bodyPr/>
        <a:lstStyle/>
        <a:p>
          <a:endParaRPr lang="tr-TR"/>
        </a:p>
      </dgm:t>
    </dgm:pt>
    <dgm:pt modelId="{688BDF18-02B5-451D-9F06-5310968C7F8E}" type="pres">
      <dgm:prSet presAssocID="{7B876E59-264B-4043-9286-164498E412A0}" presName="node" presStyleLbl="node1" presStyleIdx="0" presStyleCnt="8" custScaleY="129426">
        <dgm:presLayoutVars>
          <dgm:bulletEnabled val="1"/>
        </dgm:presLayoutVars>
      </dgm:prSet>
      <dgm:spPr/>
      <dgm:t>
        <a:bodyPr/>
        <a:lstStyle/>
        <a:p>
          <a:endParaRPr lang="tr-TR"/>
        </a:p>
      </dgm:t>
    </dgm:pt>
    <dgm:pt modelId="{56966644-5854-49A6-B04C-06548CE4F95C}" type="pres">
      <dgm:prSet presAssocID="{BD462FD0-3D46-1E4A-9EC3-615772C11B38}" presName="sibTrans" presStyleLbl="sibTrans1D1" presStyleIdx="0" presStyleCnt="7"/>
      <dgm:spPr/>
      <dgm:t>
        <a:bodyPr/>
        <a:lstStyle/>
        <a:p>
          <a:endParaRPr lang="tr-TR"/>
        </a:p>
      </dgm:t>
    </dgm:pt>
    <dgm:pt modelId="{757325BC-663B-4B05-BF0C-AE6184165B89}" type="pres">
      <dgm:prSet presAssocID="{BD462FD0-3D46-1E4A-9EC3-615772C11B38}" presName="connectorText" presStyleLbl="sibTrans1D1" presStyleIdx="0" presStyleCnt="7"/>
      <dgm:spPr/>
      <dgm:t>
        <a:bodyPr/>
        <a:lstStyle/>
        <a:p>
          <a:endParaRPr lang="tr-TR"/>
        </a:p>
      </dgm:t>
    </dgm:pt>
    <dgm:pt modelId="{6DD5A232-72D7-4E3E-8321-480B6C58AD08}" type="pres">
      <dgm:prSet presAssocID="{60D55307-27A1-D54C-AC1F-96ED774D0499}" presName="node" presStyleLbl="node1" presStyleIdx="1" presStyleCnt="8" custScaleY="129426">
        <dgm:presLayoutVars>
          <dgm:bulletEnabled val="1"/>
        </dgm:presLayoutVars>
      </dgm:prSet>
      <dgm:spPr/>
      <dgm:t>
        <a:bodyPr/>
        <a:lstStyle/>
        <a:p>
          <a:endParaRPr lang="tr-TR"/>
        </a:p>
      </dgm:t>
    </dgm:pt>
    <dgm:pt modelId="{69DD1AD8-91CF-4F65-9999-42882743AD92}" type="pres">
      <dgm:prSet presAssocID="{ECD06DCE-6DF7-3D45-8BD4-A8E547DDC879}" presName="sibTrans" presStyleLbl="sibTrans1D1" presStyleIdx="1" presStyleCnt="7"/>
      <dgm:spPr/>
      <dgm:t>
        <a:bodyPr/>
        <a:lstStyle/>
        <a:p>
          <a:endParaRPr lang="tr-TR"/>
        </a:p>
      </dgm:t>
    </dgm:pt>
    <dgm:pt modelId="{7996D779-9E00-438A-9C46-022432DDE3C6}" type="pres">
      <dgm:prSet presAssocID="{ECD06DCE-6DF7-3D45-8BD4-A8E547DDC879}" presName="connectorText" presStyleLbl="sibTrans1D1" presStyleIdx="1" presStyleCnt="7"/>
      <dgm:spPr/>
      <dgm:t>
        <a:bodyPr/>
        <a:lstStyle/>
        <a:p>
          <a:endParaRPr lang="tr-TR"/>
        </a:p>
      </dgm:t>
    </dgm:pt>
    <dgm:pt modelId="{FF2C5092-E58D-43C1-8DBB-3FA94AAA5F4F}" type="pres">
      <dgm:prSet presAssocID="{87380612-6B37-2449-A9B0-3F448898B080}" presName="node" presStyleLbl="node1" presStyleIdx="2" presStyleCnt="8" custScaleY="129426">
        <dgm:presLayoutVars>
          <dgm:bulletEnabled val="1"/>
        </dgm:presLayoutVars>
      </dgm:prSet>
      <dgm:spPr/>
      <dgm:t>
        <a:bodyPr/>
        <a:lstStyle/>
        <a:p>
          <a:endParaRPr lang="tr-TR"/>
        </a:p>
      </dgm:t>
    </dgm:pt>
    <dgm:pt modelId="{7C5339DC-8D68-4A56-A758-602A9AB417D1}" type="pres">
      <dgm:prSet presAssocID="{98686BF7-3CB5-314F-9B8A-AF9D66972908}" presName="sibTrans" presStyleLbl="sibTrans1D1" presStyleIdx="2" presStyleCnt="7"/>
      <dgm:spPr/>
      <dgm:t>
        <a:bodyPr/>
        <a:lstStyle/>
        <a:p>
          <a:endParaRPr lang="tr-TR"/>
        </a:p>
      </dgm:t>
    </dgm:pt>
    <dgm:pt modelId="{C4A55314-CE8D-44BB-AFBA-44DE7C9E04E6}" type="pres">
      <dgm:prSet presAssocID="{98686BF7-3CB5-314F-9B8A-AF9D66972908}" presName="connectorText" presStyleLbl="sibTrans1D1" presStyleIdx="2" presStyleCnt="7"/>
      <dgm:spPr/>
      <dgm:t>
        <a:bodyPr/>
        <a:lstStyle/>
        <a:p>
          <a:endParaRPr lang="tr-TR"/>
        </a:p>
      </dgm:t>
    </dgm:pt>
    <dgm:pt modelId="{BC477985-B91E-4CDD-8E3C-D4F968F2F76C}" type="pres">
      <dgm:prSet presAssocID="{62B467A6-A9BB-5240-B928-11885C3088A4}" presName="node" presStyleLbl="node1" presStyleIdx="3" presStyleCnt="8" custScaleY="129426">
        <dgm:presLayoutVars>
          <dgm:bulletEnabled val="1"/>
        </dgm:presLayoutVars>
      </dgm:prSet>
      <dgm:spPr/>
      <dgm:t>
        <a:bodyPr/>
        <a:lstStyle/>
        <a:p>
          <a:endParaRPr lang="tr-TR"/>
        </a:p>
      </dgm:t>
    </dgm:pt>
    <dgm:pt modelId="{C939918E-A3BA-44F4-B744-B530DD7A922A}" type="pres">
      <dgm:prSet presAssocID="{60A3C402-8CE5-E749-8CE5-0B9EE130C317}" presName="sibTrans" presStyleLbl="sibTrans1D1" presStyleIdx="3" presStyleCnt="7"/>
      <dgm:spPr/>
      <dgm:t>
        <a:bodyPr/>
        <a:lstStyle/>
        <a:p>
          <a:endParaRPr lang="tr-TR"/>
        </a:p>
      </dgm:t>
    </dgm:pt>
    <dgm:pt modelId="{214178DC-50AB-422C-9E33-4F65F9E1425C}" type="pres">
      <dgm:prSet presAssocID="{60A3C402-8CE5-E749-8CE5-0B9EE130C317}" presName="connectorText" presStyleLbl="sibTrans1D1" presStyleIdx="3" presStyleCnt="7"/>
      <dgm:spPr/>
      <dgm:t>
        <a:bodyPr/>
        <a:lstStyle/>
        <a:p>
          <a:endParaRPr lang="tr-TR"/>
        </a:p>
      </dgm:t>
    </dgm:pt>
    <dgm:pt modelId="{DB19106A-FC87-471E-893F-C2987CE330F4}" type="pres">
      <dgm:prSet presAssocID="{D4F38DF5-877D-3845-9D2A-02E9357FB6E5}" presName="node" presStyleLbl="node1" presStyleIdx="4" presStyleCnt="8" custScaleY="129426">
        <dgm:presLayoutVars>
          <dgm:bulletEnabled val="1"/>
        </dgm:presLayoutVars>
      </dgm:prSet>
      <dgm:spPr/>
      <dgm:t>
        <a:bodyPr/>
        <a:lstStyle/>
        <a:p>
          <a:endParaRPr lang="tr-TR"/>
        </a:p>
      </dgm:t>
    </dgm:pt>
    <dgm:pt modelId="{C60EDE3A-A1E3-4147-A964-DEA23DC930CB}" type="pres">
      <dgm:prSet presAssocID="{9B49F0F2-F3F9-D14B-AB00-F92EDC4C8F67}" presName="sibTrans" presStyleLbl="sibTrans1D1" presStyleIdx="4" presStyleCnt="7"/>
      <dgm:spPr/>
      <dgm:t>
        <a:bodyPr/>
        <a:lstStyle/>
        <a:p>
          <a:endParaRPr lang="tr-TR"/>
        </a:p>
      </dgm:t>
    </dgm:pt>
    <dgm:pt modelId="{07275775-F704-4622-880B-06585867479D}" type="pres">
      <dgm:prSet presAssocID="{9B49F0F2-F3F9-D14B-AB00-F92EDC4C8F67}" presName="connectorText" presStyleLbl="sibTrans1D1" presStyleIdx="4" presStyleCnt="7"/>
      <dgm:spPr/>
      <dgm:t>
        <a:bodyPr/>
        <a:lstStyle/>
        <a:p>
          <a:endParaRPr lang="tr-TR"/>
        </a:p>
      </dgm:t>
    </dgm:pt>
    <dgm:pt modelId="{4B9FA1BA-4FA1-402D-B3B5-FAFBAF2A18DB}" type="pres">
      <dgm:prSet presAssocID="{B3DD83C0-D988-3E46-908C-CCBDC295E8C2}" presName="node" presStyleLbl="node1" presStyleIdx="5" presStyleCnt="8" custScaleY="129426">
        <dgm:presLayoutVars>
          <dgm:bulletEnabled val="1"/>
        </dgm:presLayoutVars>
      </dgm:prSet>
      <dgm:spPr/>
      <dgm:t>
        <a:bodyPr/>
        <a:lstStyle/>
        <a:p>
          <a:endParaRPr lang="tr-TR"/>
        </a:p>
      </dgm:t>
    </dgm:pt>
    <dgm:pt modelId="{675374A1-3693-4DD8-A4AD-74BC9B535215}" type="pres">
      <dgm:prSet presAssocID="{7F4EA165-CC9D-3848-9868-976CB006C5A0}" presName="sibTrans" presStyleLbl="sibTrans1D1" presStyleIdx="5" presStyleCnt="7"/>
      <dgm:spPr/>
      <dgm:t>
        <a:bodyPr/>
        <a:lstStyle/>
        <a:p>
          <a:endParaRPr lang="tr-TR"/>
        </a:p>
      </dgm:t>
    </dgm:pt>
    <dgm:pt modelId="{BCDB8A07-0507-4275-BC11-F514F6E55B20}" type="pres">
      <dgm:prSet presAssocID="{7F4EA165-CC9D-3848-9868-976CB006C5A0}" presName="connectorText" presStyleLbl="sibTrans1D1" presStyleIdx="5" presStyleCnt="7"/>
      <dgm:spPr/>
      <dgm:t>
        <a:bodyPr/>
        <a:lstStyle/>
        <a:p>
          <a:endParaRPr lang="tr-TR"/>
        </a:p>
      </dgm:t>
    </dgm:pt>
    <dgm:pt modelId="{137B70E6-B98F-4F41-B396-8B2F332AB615}" type="pres">
      <dgm:prSet presAssocID="{4E9E1DC4-A2B2-0641-8F59-DFB632D6F870}" presName="node" presStyleLbl="node1" presStyleIdx="6" presStyleCnt="8" custScaleY="129426">
        <dgm:presLayoutVars>
          <dgm:bulletEnabled val="1"/>
        </dgm:presLayoutVars>
      </dgm:prSet>
      <dgm:spPr/>
      <dgm:t>
        <a:bodyPr/>
        <a:lstStyle/>
        <a:p>
          <a:endParaRPr lang="tr-TR"/>
        </a:p>
      </dgm:t>
    </dgm:pt>
    <dgm:pt modelId="{D8888379-ECC5-4D17-A9B0-837793A70E1E}" type="pres">
      <dgm:prSet presAssocID="{B1F94EE3-8B5C-E04A-A265-857EE109897A}" presName="sibTrans" presStyleLbl="sibTrans1D1" presStyleIdx="6" presStyleCnt="7"/>
      <dgm:spPr/>
      <dgm:t>
        <a:bodyPr/>
        <a:lstStyle/>
        <a:p>
          <a:endParaRPr lang="tr-TR"/>
        </a:p>
      </dgm:t>
    </dgm:pt>
    <dgm:pt modelId="{98831A21-8677-40E8-B64F-FF03DAA81D7D}" type="pres">
      <dgm:prSet presAssocID="{B1F94EE3-8B5C-E04A-A265-857EE109897A}" presName="connectorText" presStyleLbl="sibTrans1D1" presStyleIdx="6" presStyleCnt="7"/>
      <dgm:spPr/>
      <dgm:t>
        <a:bodyPr/>
        <a:lstStyle/>
        <a:p>
          <a:endParaRPr lang="tr-TR"/>
        </a:p>
      </dgm:t>
    </dgm:pt>
    <dgm:pt modelId="{BCDD1D5D-BCDF-4C5B-98E6-E9731F1BE2E6}" type="pres">
      <dgm:prSet presAssocID="{A371E00E-9E48-814A-8C01-A9E8990C569C}" presName="node" presStyleLbl="node1" presStyleIdx="7" presStyleCnt="8" custScaleY="129426">
        <dgm:presLayoutVars>
          <dgm:bulletEnabled val="1"/>
        </dgm:presLayoutVars>
      </dgm:prSet>
      <dgm:spPr/>
      <dgm:t>
        <a:bodyPr/>
        <a:lstStyle/>
        <a:p>
          <a:endParaRPr lang="tr-TR"/>
        </a:p>
      </dgm:t>
    </dgm:pt>
  </dgm:ptLst>
  <dgm:cxnLst>
    <dgm:cxn modelId="{0BC628D0-9463-440C-9F66-72DD940AE8A5}" type="presOf" srcId="{60A3C402-8CE5-E749-8CE5-0B9EE130C317}" destId="{C939918E-A3BA-44F4-B744-B530DD7A922A}" srcOrd="0" destOrd="0" presId="urn:microsoft.com/office/officeart/2016/7/layout/RepeatingBendingProcessNew"/>
    <dgm:cxn modelId="{63D4DFB2-803B-497C-90FC-9B1394C1CF25}" type="presOf" srcId="{4E9E1DC4-A2B2-0641-8F59-DFB632D6F870}" destId="{137B70E6-B98F-4F41-B396-8B2F332AB615}" srcOrd="0" destOrd="0" presId="urn:microsoft.com/office/officeart/2016/7/layout/RepeatingBendingProcessNew"/>
    <dgm:cxn modelId="{7E3FF70D-BF5E-4874-B28A-46FAF0F5F5D0}" type="presOf" srcId="{B1F94EE3-8B5C-E04A-A265-857EE109897A}" destId="{98831A21-8677-40E8-B64F-FF03DAA81D7D}" srcOrd="1" destOrd="0" presId="urn:microsoft.com/office/officeart/2016/7/layout/RepeatingBendingProcessNew"/>
    <dgm:cxn modelId="{B2B6915E-CBC0-4218-B274-CEDAD4983458}" type="presOf" srcId="{98686BF7-3CB5-314F-9B8A-AF9D66972908}" destId="{7C5339DC-8D68-4A56-A758-602A9AB417D1}" srcOrd="0" destOrd="0" presId="urn:microsoft.com/office/officeart/2016/7/layout/RepeatingBendingProcessNew"/>
    <dgm:cxn modelId="{1DCCBE73-9A02-43CE-BF68-4592340A1E98}" type="presOf" srcId="{B1F94EE3-8B5C-E04A-A265-857EE109897A}" destId="{D8888379-ECC5-4D17-A9B0-837793A70E1E}" srcOrd="0" destOrd="0" presId="urn:microsoft.com/office/officeart/2016/7/layout/RepeatingBendingProcessNew"/>
    <dgm:cxn modelId="{2FED3630-62DF-49EB-B37B-176F9682FD40}" type="presOf" srcId="{B3DD83C0-D988-3E46-908C-CCBDC295E8C2}" destId="{4B9FA1BA-4FA1-402D-B3B5-FAFBAF2A18DB}" srcOrd="0" destOrd="0" presId="urn:microsoft.com/office/officeart/2016/7/layout/RepeatingBendingProcessNew"/>
    <dgm:cxn modelId="{2E4AD150-845B-C84C-8750-0BC7D2BBE05A}" srcId="{BF91AF59-7C3F-6441-BB21-689B135371A8}" destId="{87380612-6B37-2449-A9B0-3F448898B080}" srcOrd="2" destOrd="0" parTransId="{F185040F-608C-EC42-8162-C469D6FB8389}" sibTransId="{98686BF7-3CB5-314F-9B8A-AF9D66972908}"/>
    <dgm:cxn modelId="{3F1909A3-72D2-4DE1-B5ED-F04D8FCD87DF}" type="presOf" srcId="{BD462FD0-3D46-1E4A-9EC3-615772C11B38}" destId="{757325BC-663B-4B05-BF0C-AE6184165B89}" srcOrd="1" destOrd="0" presId="urn:microsoft.com/office/officeart/2016/7/layout/RepeatingBendingProcessNew"/>
    <dgm:cxn modelId="{335FDBD0-6968-6C42-ACDC-3712AF24A858}" srcId="{BF91AF59-7C3F-6441-BB21-689B135371A8}" destId="{62B467A6-A9BB-5240-B928-11885C3088A4}" srcOrd="3" destOrd="0" parTransId="{FBD8ADBC-1518-C44B-B02F-6F8A1EE6F71A}" sibTransId="{60A3C402-8CE5-E749-8CE5-0B9EE130C317}"/>
    <dgm:cxn modelId="{6E213AAA-D1AB-4693-AC9F-4D8006117A26}" type="presOf" srcId="{60A3C402-8CE5-E749-8CE5-0B9EE130C317}" destId="{214178DC-50AB-422C-9E33-4F65F9E1425C}" srcOrd="1" destOrd="0" presId="urn:microsoft.com/office/officeart/2016/7/layout/RepeatingBendingProcessNew"/>
    <dgm:cxn modelId="{E171058A-7BF4-8A41-A0DA-CC818FCDC485}" srcId="{BF91AF59-7C3F-6441-BB21-689B135371A8}" destId="{7B876E59-264B-4043-9286-164498E412A0}" srcOrd="0" destOrd="0" parTransId="{EB812CE5-A1F9-BF43-8C2F-C74287186BE1}" sibTransId="{BD462FD0-3D46-1E4A-9EC3-615772C11B38}"/>
    <dgm:cxn modelId="{9505566A-A2D9-674B-A155-9B664DA0C9D3}" srcId="{BF91AF59-7C3F-6441-BB21-689B135371A8}" destId="{B3DD83C0-D988-3E46-908C-CCBDC295E8C2}" srcOrd="5" destOrd="0" parTransId="{9A0ED86A-A613-F942-8533-243881BCDFF9}" sibTransId="{7F4EA165-CC9D-3848-9868-976CB006C5A0}"/>
    <dgm:cxn modelId="{35006BFA-62C8-2D4B-98D1-0EB3F6AD653E}" srcId="{BF91AF59-7C3F-6441-BB21-689B135371A8}" destId="{A371E00E-9E48-814A-8C01-A9E8990C569C}" srcOrd="7" destOrd="0" parTransId="{B91C9B5E-A288-EE46-8554-490DE41042E4}" sibTransId="{194C6F2C-F64A-6640-9FF2-C285A15BE26D}"/>
    <dgm:cxn modelId="{70B794CB-6649-45DD-A28C-0AE651FA1A0F}" type="presOf" srcId="{60D55307-27A1-D54C-AC1F-96ED774D0499}" destId="{6DD5A232-72D7-4E3E-8321-480B6C58AD08}" srcOrd="0" destOrd="0" presId="urn:microsoft.com/office/officeart/2016/7/layout/RepeatingBendingProcessNew"/>
    <dgm:cxn modelId="{F0D9DBDF-6337-4B4E-848F-0A8D3180C80D}" srcId="{BF91AF59-7C3F-6441-BB21-689B135371A8}" destId="{4E9E1DC4-A2B2-0641-8F59-DFB632D6F870}" srcOrd="6" destOrd="0" parTransId="{CD7CC1CD-EBAE-B84F-B44D-25046CA27D14}" sibTransId="{B1F94EE3-8B5C-E04A-A265-857EE109897A}"/>
    <dgm:cxn modelId="{98319FBB-B8A4-49C6-A1DB-B003B54C0E5E}" type="presOf" srcId="{62B467A6-A9BB-5240-B928-11885C3088A4}" destId="{BC477985-B91E-4CDD-8E3C-D4F968F2F76C}" srcOrd="0" destOrd="0" presId="urn:microsoft.com/office/officeart/2016/7/layout/RepeatingBendingProcessNew"/>
    <dgm:cxn modelId="{05E3D0AC-D99B-41E7-AC46-10B25A27B4EA}" type="presOf" srcId="{BF91AF59-7C3F-6441-BB21-689B135371A8}" destId="{D3A368BB-4618-4947-8FE0-F3D5618C7049}" srcOrd="0" destOrd="0" presId="urn:microsoft.com/office/officeart/2016/7/layout/RepeatingBendingProcessNew"/>
    <dgm:cxn modelId="{E2B3660E-CD1E-4D83-AC24-383D2A4C958B}" type="presOf" srcId="{7B876E59-264B-4043-9286-164498E412A0}" destId="{688BDF18-02B5-451D-9F06-5310968C7F8E}" srcOrd="0" destOrd="0" presId="urn:microsoft.com/office/officeart/2016/7/layout/RepeatingBendingProcessNew"/>
    <dgm:cxn modelId="{A2335543-8CA9-4903-8E56-055474979FA7}" type="presOf" srcId="{98686BF7-3CB5-314F-9B8A-AF9D66972908}" destId="{C4A55314-CE8D-44BB-AFBA-44DE7C9E04E6}" srcOrd="1" destOrd="0" presId="urn:microsoft.com/office/officeart/2016/7/layout/RepeatingBendingProcessNew"/>
    <dgm:cxn modelId="{9DF8FEF9-85C8-467D-A428-EB298DD79DA5}" type="presOf" srcId="{BD462FD0-3D46-1E4A-9EC3-615772C11B38}" destId="{56966644-5854-49A6-B04C-06548CE4F95C}" srcOrd="0" destOrd="0" presId="urn:microsoft.com/office/officeart/2016/7/layout/RepeatingBendingProcessNew"/>
    <dgm:cxn modelId="{BB464D74-2E04-4CBE-80F6-5AF828843EE0}" type="presOf" srcId="{ECD06DCE-6DF7-3D45-8BD4-A8E547DDC879}" destId="{7996D779-9E00-438A-9C46-022432DDE3C6}" srcOrd="1" destOrd="0" presId="urn:microsoft.com/office/officeart/2016/7/layout/RepeatingBendingProcessNew"/>
    <dgm:cxn modelId="{71E22784-A030-47E9-A6A2-9ECEB49623E5}" type="presOf" srcId="{ECD06DCE-6DF7-3D45-8BD4-A8E547DDC879}" destId="{69DD1AD8-91CF-4F65-9999-42882743AD92}" srcOrd="0" destOrd="0" presId="urn:microsoft.com/office/officeart/2016/7/layout/RepeatingBendingProcessNew"/>
    <dgm:cxn modelId="{C14515CF-D761-44DC-874F-96449CCAD6EB}" type="presOf" srcId="{7F4EA165-CC9D-3848-9868-976CB006C5A0}" destId="{BCDB8A07-0507-4275-BC11-F514F6E55B20}" srcOrd="1" destOrd="0" presId="urn:microsoft.com/office/officeart/2016/7/layout/RepeatingBendingProcessNew"/>
    <dgm:cxn modelId="{DF4933C3-9BBA-184A-94DC-E98CB4BBE286}" srcId="{BF91AF59-7C3F-6441-BB21-689B135371A8}" destId="{60D55307-27A1-D54C-AC1F-96ED774D0499}" srcOrd="1" destOrd="0" parTransId="{8F72DC94-A4D6-5945-A193-C838C8B25865}" sibTransId="{ECD06DCE-6DF7-3D45-8BD4-A8E547DDC879}"/>
    <dgm:cxn modelId="{0400CFDC-9827-4B98-9B21-6B088D6D1DA6}" type="presOf" srcId="{7F4EA165-CC9D-3848-9868-976CB006C5A0}" destId="{675374A1-3693-4DD8-A4AD-74BC9B535215}" srcOrd="0" destOrd="0" presId="urn:microsoft.com/office/officeart/2016/7/layout/RepeatingBendingProcessNew"/>
    <dgm:cxn modelId="{A639FA37-5FCD-E540-B204-A2445AB494C0}" srcId="{BF91AF59-7C3F-6441-BB21-689B135371A8}" destId="{D4F38DF5-877D-3845-9D2A-02E9357FB6E5}" srcOrd="4" destOrd="0" parTransId="{9A26E8F8-1C2D-6D4D-A3D5-F70218955EF3}" sibTransId="{9B49F0F2-F3F9-D14B-AB00-F92EDC4C8F67}"/>
    <dgm:cxn modelId="{C77BBDD2-012E-4432-AB03-B87880EE663F}" type="presOf" srcId="{9B49F0F2-F3F9-D14B-AB00-F92EDC4C8F67}" destId="{C60EDE3A-A1E3-4147-A964-DEA23DC930CB}" srcOrd="0" destOrd="0" presId="urn:microsoft.com/office/officeart/2016/7/layout/RepeatingBendingProcessNew"/>
    <dgm:cxn modelId="{31185125-CA8B-41D2-80CB-D15DAD336D24}" type="presOf" srcId="{9B49F0F2-F3F9-D14B-AB00-F92EDC4C8F67}" destId="{07275775-F704-4622-880B-06585867479D}" srcOrd="1" destOrd="0" presId="urn:microsoft.com/office/officeart/2016/7/layout/RepeatingBendingProcessNew"/>
    <dgm:cxn modelId="{F147E4BD-1C25-4CBD-8FC4-590989DC94D3}" type="presOf" srcId="{87380612-6B37-2449-A9B0-3F448898B080}" destId="{FF2C5092-E58D-43C1-8DBB-3FA94AAA5F4F}" srcOrd="0" destOrd="0" presId="urn:microsoft.com/office/officeart/2016/7/layout/RepeatingBendingProcessNew"/>
    <dgm:cxn modelId="{27B07F08-80B7-4F49-A970-1D9C2036BE26}" type="presOf" srcId="{A371E00E-9E48-814A-8C01-A9E8990C569C}" destId="{BCDD1D5D-BCDF-4C5B-98E6-E9731F1BE2E6}" srcOrd="0" destOrd="0" presId="urn:microsoft.com/office/officeart/2016/7/layout/RepeatingBendingProcessNew"/>
    <dgm:cxn modelId="{ECFE86E5-4207-41A3-BB40-2880FE76D1A4}" type="presOf" srcId="{D4F38DF5-877D-3845-9D2A-02E9357FB6E5}" destId="{DB19106A-FC87-471E-893F-C2987CE330F4}" srcOrd="0" destOrd="0" presId="urn:microsoft.com/office/officeart/2016/7/layout/RepeatingBendingProcessNew"/>
    <dgm:cxn modelId="{30CB11DB-D34B-402E-B5C4-2DB745D9EC3C}" type="presParOf" srcId="{D3A368BB-4618-4947-8FE0-F3D5618C7049}" destId="{688BDF18-02B5-451D-9F06-5310968C7F8E}" srcOrd="0" destOrd="0" presId="urn:microsoft.com/office/officeart/2016/7/layout/RepeatingBendingProcessNew"/>
    <dgm:cxn modelId="{A6EB6300-DAE7-41F5-9CD2-5080C9E62CBB}" type="presParOf" srcId="{D3A368BB-4618-4947-8FE0-F3D5618C7049}" destId="{56966644-5854-49A6-B04C-06548CE4F95C}" srcOrd="1" destOrd="0" presId="urn:microsoft.com/office/officeart/2016/7/layout/RepeatingBendingProcessNew"/>
    <dgm:cxn modelId="{51B2FB2A-B3A0-4366-A78F-D33E58241091}" type="presParOf" srcId="{56966644-5854-49A6-B04C-06548CE4F95C}" destId="{757325BC-663B-4B05-BF0C-AE6184165B89}" srcOrd="0" destOrd="0" presId="urn:microsoft.com/office/officeart/2016/7/layout/RepeatingBendingProcessNew"/>
    <dgm:cxn modelId="{A6FB61DC-C20A-45BE-8478-5CB453C76335}" type="presParOf" srcId="{D3A368BB-4618-4947-8FE0-F3D5618C7049}" destId="{6DD5A232-72D7-4E3E-8321-480B6C58AD08}" srcOrd="2" destOrd="0" presId="urn:microsoft.com/office/officeart/2016/7/layout/RepeatingBendingProcessNew"/>
    <dgm:cxn modelId="{901B4606-915B-42D3-97B7-2BBEDD8CE6E8}" type="presParOf" srcId="{D3A368BB-4618-4947-8FE0-F3D5618C7049}" destId="{69DD1AD8-91CF-4F65-9999-42882743AD92}" srcOrd="3" destOrd="0" presId="urn:microsoft.com/office/officeart/2016/7/layout/RepeatingBendingProcessNew"/>
    <dgm:cxn modelId="{7DFCAE20-DBFA-4946-9567-F8A11DAE1BB1}" type="presParOf" srcId="{69DD1AD8-91CF-4F65-9999-42882743AD92}" destId="{7996D779-9E00-438A-9C46-022432DDE3C6}" srcOrd="0" destOrd="0" presId="urn:microsoft.com/office/officeart/2016/7/layout/RepeatingBendingProcessNew"/>
    <dgm:cxn modelId="{85CFAECE-611A-4AAF-AF90-F3AC4B57DF3B}" type="presParOf" srcId="{D3A368BB-4618-4947-8FE0-F3D5618C7049}" destId="{FF2C5092-E58D-43C1-8DBB-3FA94AAA5F4F}" srcOrd="4" destOrd="0" presId="urn:microsoft.com/office/officeart/2016/7/layout/RepeatingBendingProcessNew"/>
    <dgm:cxn modelId="{21578444-AF12-4A43-9E5D-301378AFB624}" type="presParOf" srcId="{D3A368BB-4618-4947-8FE0-F3D5618C7049}" destId="{7C5339DC-8D68-4A56-A758-602A9AB417D1}" srcOrd="5" destOrd="0" presId="urn:microsoft.com/office/officeart/2016/7/layout/RepeatingBendingProcessNew"/>
    <dgm:cxn modelId="{8AF12B86-6E94-4163-9877-EB52A3914E8D}" type="presParOf" srcId="{7C5339DC-8D68-4A56-A758-602A9AB417D1}" destId="{C4A55314-CE8D-44BB-AFBA-44DE7C9E04E6}" srcOrd="0" destOrd="0" presId="urn:microsoft.com/office/officeart/2016/7/layout/RepeatingBendingProcessNew"/>
    <dgm:cxn modelId="{332505D6-EDEA-4ED8-A4A8-0BF543B10F98}" type="presParOf" srcId="{D3A368BB-4618-4947-8FE0-F3D5618C7049}" destId="{BC477985-B91E-4CDD-8E3C-D4F968F2F76C}" srcOrd="6" destOrd="0" presId="urn:microsoft.com/office/officeart/2016/7/layout/RepeatingBendingProcessNew"/>
    <dgm:cxn modelId="{4C4E772C-78E5-4D37-BBE9-FE022FCCD4BF}" type="presParOf" srcId="{D3A368BB-4618-4947-8FE0-F3D5618C7049}" destId="{C939918E-A3BA-44F4-B744-B530DD7A922A}" srcOrd="7" destOrd="0" presId="urn:microsoft.com/office/officeart/2016/7/layout/RepeatingBendingProcessNew"/>
    <dgm:cxn modelId="{545CB820-3505-4C22-91AB-B791F8D82851}" type="presParOf" srcId="{C939918E-A3BA-44F4-B744-B530DD7A922A}" destId="{214178DC-50AB-422C-9E33-4F65F9E1425C}" srcOrd="0" destOrd="0" presId="urn:microsoft.com/office/officeart/2016/7/layout/RepeatingBendingProcessNew"/>
    <dgm:cxn modelId="{8C95E1B1-27DE-434D-8133-9FD8AB0A52C1}" type="presParOf" srcId="{D3A368BB-4618-4947-8FE0-F3D5618C7049}" destId="{DB19106A-FC87-471E-893F-C2987CE330F4}" srcOrd="8" destOrd="0" presId="urn:microsoft.com/office/officeart/2016/7/layout/RepeatingBendingProcessNew"/>
    <dgm:cxn modelId="{F281DDB0-F3F9-4576-9547-01A1C0E4EB0E}" type="presParOf" srcId="{D3A368BB-4618-4947-8FE0-F3D5618C7049}" destId="{C60EDE3A-A1E3-4147-A964-DEA23DC930CB}" srcOrd="9" destOrd="0" presId="urn:microsoft.com/office/officeart/2016/7/layout/RepeatingBendingProcessNew"/>
    <dgm:cxn modelId="{F40EACE9-6104-4ED5-889C-F98AAA0A64FC}" type="presParOf" srcId="{C60EDE3A-A1E3-4147-A964-DEA23DC930CB}" destId="{07275775-F704-4622-880B-06585867479D}" srcOrd="0" destOrd="0" presId="urn:microsoft.com/office/officeart/2016/7/layout/RepeatingBendingProcessNew"/>
    <dgm:cxn modelId="{5BA4011D-45FD-4BEC-8B91-159D0ABFF18A}" type="presParOf" srcId="{D3A368BB-4618-4947-8FE0-F3D5618C7049}" destId="{4B9FA1BA-4FA1-402D-B3B5-FAFBAF2A18DB}" srcOrd="10" destOrd="0" presId="urn:microsoft.com/office/officeart/2016/7/layout/RepeatingBendingProcessNew"/>
    <dgm:cxn modelId="{DADB97F4-2D76-46C8-8EA2-39EBC8CE05D2}" type="presParOf" srcId="{D3A368BB-4618-4947-8FE0-F3D5618C7049}" destId="{675374A1-3693-4DD8-A4AD-74BC9B535215}" srcOrd="11" destOrd="0" presId="urn:microsoft.com/office/officeart/2016/7/layout/RepeatingBendingProcessNew"/>
    <dgm:cxn modelId="{605E6D2F-3674-4FFC-A64F-9CFF2AAA74A1}" type="presParOf" srcId="{675374A1-3693-4DD8-A4AD-74BC9B535215}" destId="{BCDB8A07-0507-4275-BC11-F514F6E55B20}" srcOrd="0" destOrd="0" presId="urn:microsoft.com/office/officeart/2016/7/layout/RepeatingBendingProcessNew"/>
    <dgm:cxn modelId="{87A966A7-766D-4498-9B29-16C052B3FD99}" type="presParOf" srcId="{D3A368BB-4618-4947-8FE0-F3D5618C7049}" destId="{137B70E6-B98F-4F41-B396-8B2F332AB615}" srcOrd="12" destOrd="0" presId="urn:microsoft.com/office/officeart/2016/7/layout/RepeatingBendingProcessNew"/>
    <dgm:cxn modelId="{37758115-4709-4B43-ADAE-4C01F79E0226}" type="presParOf" srcId="{D3A368BB-4618-4947-8FE0-F3D5618C7049}" destId="{D8888379-ECC5-4D17-A9B0-837793A70E1E}" srcOrd="13" destOrd="0" presId="urn:microsoft.com/office/officeart/2016/7/layout/RepeatingBendingProcessNew"/>
    <dgm:cxn modelId="{412E7D3D-BA37-4746-A684-4E1D99982275}" type="presParOf" srcId="{D8888379-ECC5-4D17-A9B0-837793A70E1E}" destId="{98831A21-8677-40E8-B64F-FF03DAA81D7D}" srcOrd="0" destOrd="0" presId="urn:microsoft.com/office/officeart/2016/7/layout/RepeatingBendingProcessNew"/>
    <dgm:cxn modelId="{6C4C21E5-7D24-4C3F-863E-A46F3D7304B0}" type="presParOf" srcId="{D3A368BB-4618-4947-8FE0-F3D5618C7049}" destId="{BCDD1D5D-BCDF-4C5B-98E6-E9731F1BE2E6}" srcOrd="14" destOrd="0" presId="urn:microsoft.com/office/officeart/2016/7/layout/RepeatingBendingProcessNew"/>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77805E5-F921-C242-A9C0-89C9E2A4815D}"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tr-TR"/>
        </a:p>
      </dgm:t>
    </dgm:pt>
    <dgm:pt modelId="{E7FFF04E-5719-6C40-A1B8-27CC46ABB887}">
      <dgm:prSet phldrT="[Metin]"/>
      <dgm:spPr/>
      <dgm:t>
        <a:bodyPr/>
        <a:lstStyle/>
        <a:p>
          <a:pPr>
            <a:lnSpc>
              <a:spcPct val="100000"/>
            </a:lnSpc>
          </a:pPr>
          <a:r>
            <a:rPr lang="tr-TR" dirty="0">
              <a:solidFill>
                <a:schemeClr val="accent1">
                  <a:lumMod val="50000"/>
                </a:schemeClr>
              </a:solidFill>
              <a:latin typeface="Garamond" panose="02020404030301010803" pitchFamily="18" charset="0"/>
              <a:ea typeface="Arial Unicode MS" pitchFamily="34" charset="-128"/>
              <a:cs typeface="Arial" pitchFamily="34" charset="0"/>
            </a:rPr>
            <a:t>İl Çalışma Kurulu veya Alt Çalışma Kurulu, oda veya borsaya kayıtlı işverenler ile iş birliği halinde mesleki eğitim kurslarının hangi mesleklerde düzenleneceğini belirler.</a:t>
          </a:r>
          <a:endParaRPr lang="tr-TR" dirty="0">
            <a:solidFill>
              <a:schemeClr val="accent1">
                <a:lumMod val="50000"/>
              </a:schemeClr>
            </a:solidFill>
          </a:endParaRPr>
        </a:p>
      </dgm:t>
    </dgm:pt>
    <dgm:pt modelId="{B6C86E15-E52C-B447-9630-678AA0D2F024}" type="parTrans" cxnId="{04826663-CC34-B64E-9E91-A05E6948EBF7}">
      <dgm:prSet/>
      <dgm:spPr/>
      <dgm:t>
        <a:bodyPr/>
        <a:lstStyle/>
        <a:p>
          <a:endParaRPr lang="tr-TR"/>
        </a:p>
      </dgm:t>
    </dgm:pt>
    <dgm:pt modelId="{EC58C924-ECCE-1340-BA79-B82614A84625}" type="sibTrans" cxnId="{04826663-CC34-B64E-9E91-A05E6948EBF7}">
      <dgm:prSet/>
      <dgm:spPr/>
      <dgm:t>
        <a:bodyPr/>
        <a:lstStyle/>
        <a:p>
          <a:endParaRPr lang="tr-TR"/>
        </a:p>
      </dgm:t>
    </dgm:pt>
    <dgm:pt modelId="{7BD880E1-9689-2044-9E70-92A859297A01}">
      <dgm:prSet/>
      <dgm:spPr/>
      <dgm:t>
        <a:bodyPr/>
        <a:lstStyle/>
        <a:p>
          <a:pPr>
            <a:lnSpc>
              <a:spcPct val="100000"/>
            </a:lnSpc>
          </a:pPr>
          <a:r>
            <a:rPr lang="tr-TR" dirty="0">
              <a:solidFill>
                <a:schemeClr val="accent1">
                  <a:lumMod val="50000"/>
                </a:schemeClr>
              </a:solidFill>
              <a:latin typeface="Garamond" panose="02020404030301010803" pitchFamily="18" charset="0"/>
              <a:ea typeface="Arial Unicode MS" pitchFamily="34" charset="-128"/>
              <a:cs typeface="Arial" pitchFamily="34" charset="0"/>
            </a:rPr>
            <a:t>Bir meslekte </a:t>
          </a:r>
          <a:r>
            <a:rPr lang="tr-TR" b="1" dirty="0">
              <a:solidFill>
                <a:schemeClr val="accent1">
                  <a:lumMod val="50000"/>
                </a:schemeClr>
              </a:solidFill>
              <a:latin typeface="Garamond" panose="02020404030301010803" pitchFamily="18" charset="0"/>
              <a:ea typeface="Arial Unicode MS" pitchFamily="34" charset="-128"/>
              <a:cs typeface="Arial" pitchFamily="34" charset="0"/>
            </a:rPr>
            <a:t>en az 5 kişilik </a:t>
          </a:r>
          <a:r>
            <a:rPr lang="tr-TR" dirty="0">
              <a:solidFill>
                <a:schemeClr val="accent1">
                  <a:lumMod val="50000"/>
                </a:schemeClr>
              </a:solidFill>
              <a:latin typeface="Garamond" panose="02020404030301010803" pitchFamily="18" charset="0"/>
              <a:ea typeface="Arial Unicode MS" pitchFamily="34" charset="-128"/>
              <a:cs typeface="Arial" pitchFamily="34" charset="0"/>
            </a:rPr>
            <a:t>talep olması halinde mesleki eğitim kursu açılabilir.</a:t>
          </a:r>
        </a:p>
      </dgm:t>
    </dgm:pt>
    <dgm:pt modelId="{4471CCC0-783C-7948-B886-C949CDF188C4}" type="parTrans" cxnId="{FA0C1038-3901-C142-85DC-7A68011953DC}">
      <dgm:prSet/>
      <dgm:spPr/>
      <dgm:t>
        <a:bodyPr/>
        <a:lstStyle/>
        <a:p>
          <a:endParaRPr lang="tr-TR"/>
        </a:p>
      </dgm:t>
    </dgm:pt>
    <dgm:pt modelId="{99346562-0828-744D-81F7-8C1389CD58E5}" type="sibTrans" cxnId="{FA0C1038-3901-C142-85DC-7A68011953DC}">
      <dgm:prSet/>
      <dgm:spPr/>
      <dgm:t>
        <a:bodyPr/>
        <a:lstStyle/>
        <a:p>
          <a:endParaRPr lang="tr-TR"/>
        </a:p>
      </dgm:t>
    </dgm:pt>
    <dgm:pt modelId="{1B1D23B1-9E67-4A6B-A05E-78C55DCE5057}" type="pres">
      <dgm:prSet presAssocID="{377805E5-F921-C242-A9C0-89C9E2A4815D}" presName="root" presStyleCnt="0">
        <dgm:presLayoutVars>
          <dgm:dir/>
          <dgm:resizeHandles val="exact"/>
        </dgm:presLayoutVars>
      </dgm:prSet>
      <dgm:spPr/>
      <dgm:t>
        <a:bodyPr/>
        <a:lstStyle/>
        <a:p>
          <a:endParaRPr lang="tr-TR"/>
        </a:p>
      </dgm:t>
    </dgm:pt>
    <dgm:pt modelId="{72ACD3A0-F689-4589-AFEC-2442B27ACD82}" type="pres">
      <dgm:prSet presAssocID="{E7FFF04E-5719-6C40-A1B8-27CC46ABB887}" presName="compNode" presStyleCnt="0"/>
      <dgm:spPr/>
    </dgm:pt>
    <dgm:pt modelId="{6715C6B8-3006-4C24-842C-BA9C45E992F7}" type="pres">
      <dgm:prSet presAssocID="{E7FFF04E-5719-6C40-A1B8-27CC46ABB887}" presName="bgRect" presStyleLbl="bgShp" presStyleIdx="0" presStyleCnt="2"/>
      <dgm:spPr/>
    </dgm:pt>
    <dgm:pt modelId="{8FC5A391-31B0-43D8-B468-C58A46CC01D5}" type="pres">
      <dgm:prSet presAssocID="{E7FFF04E-5719-6C40-A1B8-27CC46ABB887}" presName="iconRect" presStyleLbl="node1" presStyleIdx="0" presStyleCnt="2"/>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dgm:spPr>
      <dgm:t>
        <a:bodyPr/>
        <a:lstStyle/>
        <a:p>
          <a:endParaRPr lang="tr-TR"/>
        </a:p>
      </dgm:t>
      <dgm:extLst>
        <a:ext uri="{E40237B7-FDA0-4F09-8148-C483321AD2D9}">
          <dgm14:cNvPr xmlns:dgm14="http://schemas.microsoft.com/office/drawing/2010/diagram" id="0" name="" descr="Office Worker"/>
        </a:ext>
      </dgm:extLst>
    </dgm:pt>
    <dgm:pt modelId="{BC1ACB12-555F-4F5B-AAEF-52506B2C51AF}" type="pres">
      <dgm:prSet presAssocID="{E7FFF04E-5719-6C40-A1B8-27CC46ABB887}" presName="spaceRect" presStyleCnt="0"/>
      <dgm:spPr/>
    </dgm:pt>
    <dgm:pt modelId="{223AE8F5-E025-45A2-88BA-C09AE52BFC9D}" type="pres">
      <dgm:prSet presAssocID="{E7FFF04E-5719-6C40-A1B8-27CC46ABB887}" presName="parTx" presStyleLbl="revTx" presStyleIdx="0" presStyleCnt="2">
        <dgm:presLayoutVars>
          <dgm:chMax val="0"/>
          <dgm:chPref val="0"/>
        </dgm:presLayoutVars>
      </dgm:prSet>
      <dgm:spPr/>
      <dgm:t>
        <a:bodyPr/>
        <a:lstStyle/>
        <a:p>
          <a:endParaRPr lang="tr-TR"/>
        </a:p>
      </dgm:t>
    </dgm:pt>
    <dgm:pt modelId="{D0AC7EFD-AA58-4599-AB42-17A698100DFC}" type="pres">
      <dgm:prSet presAssocID="{EC58C924-ECCE-1340-BA79-B82614A84625}" presName="sibTrans" presStyleCnt="0"/>
      <dgm:spPr/>
    </dgm:pt>
    <dgm:pt modelId="{EE65EA76-B36D-4809-9727-7147ABD02D69}" type="pres">
      <dgm:prSet presAssocID="{7BD880E1-9689-2044-9E70-92A859297A01}" presName="compNode" presStyleCnt="0"/>
      <dgm:spPr/>
    </dgm:pt>
    <dgm:pt modelId="{2B715117-1BD8-49AD-922C-240311CDB97B}" type="pres">
      <dgm:prSet presAssocID="{7BD880E1-9689-2044-9E70-92A859297A01}" presName="bgRect" presStyleLbl="bgShp" presStyleIdx="1" presStyleCnt="2"/>
      <dgm:spPr/>
    </dgm:pt>
    <dgm:pt modelId="{3C7F1C6F-5095-4E28-8991-5111D6B389D4}" type="pres">
      <dgm:prSet presAssocID="{7BD880E1-9689-2044-9E70-92A859297A01}" presName="iconRect" presStyleLbl="node1" presStyleIdx="1" presStyleCnt="2"/>
      <dgm:spPr>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dgm:spPr>
      <dgm:t>
        <a:bodyPr/>
        <a:lstStyle/>
        <a:p>
          <a:endParaRPr lang="tr-TR"/>
        </a:p>
      </dgm:t>
      <dgm:extLst>
        <a:ext uri="{E40237B7-FDA0-4F09-8148-C483321AD2D9}">
          <dgm14:cNvPr xmlns:dgm14="http://schemas.microsoft.com/office/drawing/2010/diagram" id="0" name="" descr="Kitaplar"/>
        </a:ext>
      </dgm:extLst>
    </dgm:pt>
    <dgm:pt modelId="{ACDAC9F6-B50E-43D8-A966-71620F3161CA}" type="pres">
      <dgm:prSet presAssocID="{7BD880E1-9689-2044-9E70-92A859297A01}" presName="spaceRect" presStyleCnt="0"/>
      <dgm:spPr/>
    </dgm:pt>
    <dgm:pt modelId="{A871CC41-CE31-4D08-A338-5D61926800D8}" type="pres">
      <dgm:prSet presAssocID="{7BD880E1-9689-2044-9E70-92A859297A01}" presName="parTx" presStyleLbl="revTx" presStyleIdx="1" presStyleCnt="2">
        <dgm:presLayoutVars>
          <dgm:chMax val="0"/>
          <dgm:chPref val="0"/>
        </dgm:presLayoutVars>
      </dgm:prSet>
      <dgm:spPr/>
      <dgm:t>
        <a:bodyPr/>
        <a:lstStyle/>
        <a:p>
          <a:endParaRPr lang="tr-TR"/>
        </a:p>
      </dgm:t>
    </dgm:pt>
  </dgm:ptLst>
  <dgm:cxnLst>
    <dgm:cxn modelId="{B1EE178A-7BA8-D94D-BFC4-BAC8EFEFA568}" type="presOf" srcId="{377805E5-F921-C242-A9C0-89C9E2A4815D}" destId="{1B1D23B1-9E67-4A6B-A05E-78C55DCE5057}" srcOrd="0" destOrd="0" presId="urn:microsoft.com/office/officeart/2018/2/layout/IconVerticalSolidList"/>
    <dgm:cxn modelId="{04826663-CC34-B64E-9E91-A05E6948EBF7}" srcId="{377805E5-F921-C242-A9C0-89C9E2A4815D}" destId="{E7FFF04E-5719-6C40-A1B8-27CC46ABB887}" srcOrd="0" destOrd="0" parTransId="{B6C86E15-E52C-B447-9630-678AA0D2F024}" sibTransId="{EC58C924-ECCE-1340-BA79-B82614A84625}"/>
    <dgm:cxn modelId="{C4EC44E1-6859-3645-A313-1591D174E833}" type="presOf" srcId="{E7FFF04E-5719-6C40-A1B8-27CC46ABB887}" destId="{223AE8F5-E025-45A2-88BA-C09AE52BFC9D}" srcOrd="0" destOrd="0" presId="urn:microsoft.com/office/officeart/2018/2/layout/IconVerticalSolidList"/>
    <dgm:cxn modelId="{DC42190E-E987-F245-AF8E-B26FBE113484}" type="presOf" srcId="{7BD880E1-9689-2044-9E70-92A859297A01}" destId="{A871CC41-CE31-4D08-A338-5D61926800D8}" srcOrd="0" destOrd="0" presId="urn:microsoft.com/office/officeart/2018/2/layout/IconVerticalSolidList"/>
    <dgm:cxn modelId="{FA0C1038-3901-C142-85DC-7A68011953DC}" srcId="{377805E5-F921-C242-A9C0-89C9E2A4815D}" destId="{7BD880E1-9689-2044-9E70-92A859297A01}" srcOrd="1" destOrd="0" parTransId="{4471CCC0-783C-7948-B886-C949CDF188C4}" sibTransId="{99346562-0828-744D-81F7-8C1389CD58E5}"/>
    <dgm:cxn modelId="{CCF513EB-51E0-5C4C-9804-1BF32B39616E}" type="presParOf" srcId="{1B1D23B1-9E67-4A6B-A05E-78C55DCE5057}" destId="{72ACD3A0-F689-4589-AFEC-2442B27ACD82}" srcOrd="0" destOrd="0" presId="urn:microsoft.com/office/officeart/2018/2/layout/IconVerticalSolidList"/>
    <dgm:cxn modelId="{5DD429E3-30B3-2942-A2D3-CAEE177573ED}" type="presParOf" srcId="{72ACD3A0-F689-4589-AFEC-2442B27ACD82}" destId="{6715C6B8-3006-4C24-842C-BA9C45E992F7}" srcOrd="0" destOrd="0" presId="urn:microsoft.com/office/officeart/2018/2/layout/IconVerticalSolidList"/>
    <dgm:cxn modelId="{3C653421-A344-8342-90CB-BEDAD8FB62C3}" type="presParOf" srcId="{72ACD3A0-F689-4589-AFEC-2442B27ACD82}" destId="{8FC5A391-31B0-43D8-B468-C58A46CC01D5}" srcOrd="1" destOrd="0" presId="urn:microsoft.com/office/officeart/2018/2/layout/IconVerticalSolidList"/>
    <dgm:cxn modelId="{20372AB7-C3CF-C142-ADF0-D760B423DDF9}" type="presParOf" srcId="{72ACD3A0-F689-4589-AFEC-2442B27ACD82}" destId="{BC1ACB12-555F-4F5B-AAEF-52506B2C51AF}" srcOrd="2" destOrd="0" presId="urn:microsoft.com/office/officeart/2018/2/layout/IconVerticalSolidList"/>
    <dgm:cxn modelId="{CE0F18E5-5BC3-9A4D-8EEE-4BBF95A8A1D2}" type="presParOf" srcId="{72ACD3A0-F689-4589-AFEC-2442B27ACD82}" destId="{223AE8F5-E025-45A2-88BA-C09AE52BFC9D}" srcOrd="3" destOrd="0" presId="urn:microsoft.com/office/officeart/2018/2/layout/IconVerticalSolidList"/>
    <dgm:cxn modelId="{CD7E5CFD-2F1C-EF41-933C-B612571635DC}" type="presParOf" srcId="{1B1D23B1-9E67-4A6B-A05E-78C55DCE5057}" destId="{D0AC7EFD-AA58-4599-AB42-17A698100DFC}" srcOrd="1" destOrd="0" presId="urn:microsoft.com/office/officeart/2018/2/layout/IconVerticalSolidList"/>
    <dgm:cxn modelId="{4E820485-D79A-0E42-AF7A-3FEAB542F6EE}" type="presParOf" srcId="{1B1D23B1-9E67-4A6B-A05E-78C55DCE5057}" destId="{EE65EA76-B36D-4809-9727-7147ABD02D69}" srcOrd="2" destOrd="0" presId="urn:microsoft.com/office/officeart/2018/2/layout/IconVerticalSolidList"/>
    <dgm:cxn modelId="{232F80AD-927A-E248-9834-92987E0E2A51}" type="presParOf" srcId="{EE65EA76-B36D-4809-9727-7147ABD02D69}" destId="{2B715117-1BD8-49AD-922C-240311CDB97B}" srcOrd="0" destOrd="0" presId="urn:microsoft.com/office/officeart/2018/2/layout/IconVerticalSolidList"/>
    <dgm:cxn modelId="{90A0EF75-3087-F743-94A8-234D941F767C}" type="presParOf" srcId="{EE65EA76-B36D-4809-9727-7147ABD02D69}" destId="{3C7F1C6F-5095-4E28-8991-5111D6B389D4}" srcOrd="1" destOrd="0" presId="urn:microsoft.com/office/officeart/2018/2/layout/IconVerticalSolidList"/>
    <dgm:cxn modelId="{BB90A08B-BA0D-644F-81D4-53EC491101C0}" type="presParOf" srcId="{EE65EA76-B36D-4809-9727-7147ABD02D69}" destId="{ACDAC9F6-B50E-43D8-A966-71620F3161CA}" srcOrd="2" destOrd="0" presId="urn:microsoft.com/office/officeart/2018/2/layout/IconVerticalSolidList"/>
    <dgm:cxn modelId="{E3095546-4B22-1247-9468-3A39941B2FBA}" type="presParOf" srcId="{EE65EA76-B36D-4809-9727-7147ABD02D69}" destId="{A871CC41-CE31-4D08-A338-5D61926800D8}"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81E1663-A13B-4B46-849E-3474FC0EE01D}" type="doc">
      <dgm:prSet loTypeId="urn:microsoft.com/office/officeart/2009/3/layout/SubStepProcess" loCatId="process" qsTypeId="urn:microsoft.com/office/officeart/2005/8/quickstyle/simple1" qsCatId="simple" csTypeId="urn:microsoft.com/office/officeart/2005/8/colors/accent1_4" csCatId="accent1" phldr="1"/>
      <dgm:spPr/>
      <dgm:t>
        <a:bodyPr/>
        <a:lstStyle/>
        <a:p>
          <a:endParaRPr lang="tr-TR"/>
        </a:p>
      </dgm:t>
    </dgm:pt>
    <dgm:pt modelId="{5D58DE48-36B3-1744-AC86-6E1774D396CA}">
      <dgm:prSet phldrT="[Metin]" custT="1"/>
      <dgm:spPr/>
      <dgm:t>
        <a:bodyPr/>
        <a:lstStyle/>
        <a:p>
          <a:pPr algn="just"/>
          <a:r>
            <a:rPr lang="tr-TR" sz="2400" b="0" dirty="0">
              <a:solidFill>
                <a:schemeClr val="accent1">
                  <a:lumMod val="50000"/>
                </a:schemeClr>
              </a:solidFill>
              <a:latin typeface="Garamond" panose="02020404030301010803" pitchFamily="18" charset="0"/>
              <a:ea typeface="+mn-ea"/>
              <a:cs typeface="+mn-cs"/>
            </a:rPr>
            <a:t>1-4 çalışana sahip iş yerleri için </a:t>
          </a:r>
          <a:r>
            <a:rPr lang="tr-TR" sz="2400" b="1" dirty="0">
              <a:solidFill>
                <a:schemeClr val="accent1">
                  <a:lumMod val="50000"/>
                </a:schemeClr>
              </a:solidFill>
              <a:latin typeface="Garamond" panose="02020404030301010803" pitchFamily="18" charset="0"/>
              <a:ea typeface="+mn-ea"/>
              <a:cs typeface="+mn-cs"/>
            </a:rPr>
            <a:t>çalışan sayısı kadar </a:t>
          </a:r>
          <a:r>
            <a:rPr lang="tr-TR" sz="2400" b="0" dirty="0">
              <a:solidFill>
                <a:schemeClr val="accent1">
                  <a:lumMod val="50000"/>
                </a:schemeClr>
              </a:solidFill>
              <a:latin typeface="Garamond" panose="02020404030301010803" pitchFamily="18" charset="0"/>
              <a:ea typeface="+mn-ea"/>
              <a:cs typeface="+mn-cs"/>
            </a:rPr>
            <a:t>kursiyer</a:t>
          </a:r>
          <a:endParaRPr lang="tr-TR" sz="2400" b="0" dirty="0">
            <a:solidFill>
              <a:schemeClr val="accent1">
                <a:lumMod val="50000"/>
              </a:schemeClr>
            </a:solidFill>
          </a:endParaRPr>
        </a:p>
      </dgm:t>
    </dgm:pt>
    <dgm:pt modelId="{AB2CC2D8-FAE1-1944-A36C-1F7AD6B3F070}" type="parTrans" cxnId="{F1374D74-D18B-B04F-8A31-08D00213A7AD}">
      <dgm:prSet/>
      <dgm:spPr/>
      <dgm:t>
        <a:bodyPr/>
        <a:lstStyle/>
        <a:p>
          <a:endParaRPr lang="tr-TR"/>
        </a:p>
      </dgm:t>
    </dgm:pt>
    <dgm:pt modelId="{1E0FBFBE-6D63-D44B-A590-E2D3BC8F067B}" type="sibTrans" cxnId="{F1374D74-D18B-B04F-8A31-08D00213A7AD}">
      <dgm:prSet/>
      <dgm:spPr/>
      <dgm:t>
        <a:bodyPr/>
        <a:lstStyle/>
        <a:p>
          <a:endParaRPr lang="tr-TR"/>
        </a:p>
      </dgm:t>
    </dgm:pt>
    <dgm:pt modelId="{248752C4-E22A-2440-81B1-27AD4D3A2950}">
      <dgm:prSet phldrT="[Metin]" custT="1"/>
      <dgm:spPr/>
      <dgm:t>
        <a:bodyPr/>
        <a:lstStyle/>
        <a:p>
          <a:pPr algn="just"/>
          <a:r>
            <a:rPr lang="tr-TR" sz="2400" b="0" i="0" dirty="0">
              <a:solidFill>
                <a:schemeClr val="accent1">
                  <a:lumMod val="50000"/>
                </a:schemeClr>
              </a:solidFill>
              <a:latin typeface="Garamond" panose="02020404030301010803" pitchFamily="18" charset="0"/>
            </a:rPr>
            <a:t>50 ve daha fazla çalışana sahip iş yerleri için sigortalı sayısının  </a:t>
          </a:r>
          <a:r>
            <a:rPr lang="tr-TR" sz="2400" b="1" i="0" dirty="0">
              <a:solidFill>
                <a:schemeClr val="accent1">
                  <a:lumMod val="50000"/>
                </a:schemeClr>
              </a:solidFill>
              <a:latin typeface="Garamond" panose="02020404030301010803" pitchFamily="18" charset="0"/>
            </a:rPr>
            <a:t>%50’sine kadar </a:t>
          </a:r>
          <a:r>
            <a:rPr lang="tr-TR" sz="2400" b="0" i="0" dirty="0">
              <a:solidFill>
                <a:schemeClr val="accent1">
                  <a:lumMod val="50000"/>
                </a:schemeClr>
              </a:solidFill>
              <a:latin typeface="Garamond" panose="02020404030301010803" pitchFamily="18" charset="0"/>
            </a:rPr>
            <a:t>kursiyer    </a:t>
          </a:r>
        </a:p>
      </dgm:t>
    </dgm:pt>
    <dgm:pt modelId="{B8D1AC79-0721-B94C-80D5-8CAF0A1B5547}" type="parTrans" cxnId="{E0113B81-46B8-9043-9FDE-A9FA08083A7D}">
      <dgm:prSet/>
      <dgm:spPr/>
      <dgm:t>
        <a:bodyPr/>
        <a:lstStyle/>
        <a:p>
          <a:endParaRPr lang="tr-TR"/>
        </a:p>
      </dgm:t>
    </dgm:pt>
    <dgm:pt modelId="{F37AA387-2CBA-A441-BE9D-9D9F94066BE0}" type="sibTrans" cxnId="{E0113B81-46B8-9043-9FDE-A9FA08083A7D}">
      <dgm:prSet/>
      <dgm:spPr/>
      <dgm:t>
        <a:bodyPr/>
        <a:lstStyle/>
        <a:p>
          <a:endParaRPr lang="tr-TR"/>
        </a:p>
      </dgm:t>
    </dgm:pt>
    <dgm:pt modelId="{043112B6-B1B1-4FE2-B66B-112772DE5CF2}">
      <dgm:prSet phldrT="[Metin]" custT="1"/>
      <dgm:spPr/>
      <dgm:t>
        <a:bodyPr/>
        <a:lstStyle/>
        <a:p>
          <a:pPr algn="just"/>
          <a:r>
            <a:rPr lang="tr-TR" sz="2400" b="0" kern="1200" dirty="0">
              <a:solidFill>
                <a:schemeClr val="accent1">
                  <a:lumMod val="50000"/>
                </a:schemeClr>
              </a:solidFill>
              <a:latin typeface="Garamond" panose="02020404030301010803" pitchFamily="18" charset="0"/>
              <a:ea typeface="+mn-ea"/>
              <a:cs typeface="+mn-cs"/>
            </a:rPr>
            <a:t>5 - 9 çalışana sahip iş yerleri için </a:t>
          </a:r>
          <a:r>
            <a:rPr lang="tr-TR" sz="2400" b="1" kern="1200" dirty="0">
              <a:solidFill>
                <a:schemeClr val="accent1">
                  <a:lumMod val="50000"/>
                </a:schemeClr>
              </a:solidFill>
              <a:latin typeface="Garamond" panose="02020404030301010803" pitchFamily="18" charset="0"/>
              <a:ea typeface="+mn-ea"/>
              <a:cs typeface="+mn-cs"/>
            </a:rPr>
            <a:t>12 kişiye kadar </a:t>
          </a:r>
          <a:r>
            <a:rPr lang="tr-TR" sz="2400" b="0" kern="1200" dirty="0">
              <a:solidFill>
                <a:schemeClr val="accent1">
                  <a:lumMod val="50000"/>
                </a:schemeClr>
              </a:solidFill>
              <a:latin typeface="Garamond" panose="02020404030301010803" pitchFamily="18" charset="0"/>
              <a:ea typeface="+mn-ea"/>
              <a:cs typeface="+mn-cs"/>
            </a:rPr>
            <a:t>kursiyer</a:t>
          </a:r>
        </a:p>
      </dgm:t>
    </dgm:pt>
    <dgm:pt modelId="{F8BAEF1F-3A55-43A7-9A03-D5221BF602F8}" type="parTrans" cxnId="{543BB3E7-CA56-402F-9022-4C93A6D3A67E}">
      <dgm:prSet/>
      <dgm:spPr/>
      <dgm:t>
        <a:bodyPr/>
        <a:lstStyle/>
        <a:p>
          <a:endParaRPr lang="tr-TR"/>
        </a:p>
      </dgm:t>
    </dgm:pt>
    <dgm:pt modelId="{6EC9DF95-BC56-4C02-8834-D46138023C1F}" type="sibTrans" cxnId="{543BB3E7-CA56-402F-9022-4C93A6D3A67E}">
      <dgm:prSet/>
      <dgm:spPr/>
      <dgm:t>
        <a:bodyPr/>
        <a:lstStyle/>
        <a:p>
          <a:endParaRPr lang="tr-TR"/>
        </a:p>
      </dgm:t>
    </dgm:pt>
    <dgm:pt modelId="{6A257BA0-8333-423C-A044-359E36250C08}">
      <dgm:prSet phldrT="[Metin]" custT="1"/>
      <dgm:spPr>
        <a:solidFill>
          <a:schemeClr val="accent1">
            <a:lumMod val="20000"/>
            <a:lumOff val="80000"/>
          </a:schemeClr>
        </a:solidFill>
      </dgm:spPr>
      <dgm:t>
        <a:bodyPr/>
        <a:lstStyle/>
        <a:p>
          <a:r>
            <a:rPr lang="tr-TR" sz="2800" b="1" dirty="0">
              <a:solidFill>
                <a:schemeClr val="accent1">
                  <a:lumMod val="50000"/>
                </a:schemeClr>
              </a:solidFill>
              <a:latin typeface="Garamond" panose="02020404030301010803" pitchFamily="18" charset="0"/>
            </a:rPr>
            <a:t>İş yerinin Çalışan Sayısı</a:t>
          </a:r>
          <a:endParaRPr lang="tr-TR" sz="2800" b="0" dirty="0">
            <a:solidFill>
              <a:schemeClr val="accent1">
                <a:lumMod val="50000"/>
              </a:schemeClr>
            </a:solidFill>
          </a:endParaRPr>
        </a:p>
      </dgm:t>
    </dgm:pt>
    <dgm:pt modelId="{D6C42A4E-2B5B-4011-AB99-908C668C6068}" type="parTrans" cxnId="{34257373-84DC-4139-920D-87CA25B24CE1}">
      <dgm:prSet/>
      <dgm:spPr/>
      <dgm:t>
        <a:bodyPr/>
        <a:lstStyle/>
        <a:p>
          <a:endParaRPr lang="tr-TR"/>
        </a:p>
      </dgm:t>
    </dgm:pt>
    <dgm:pt modelId="{CA4E79C8-F68A-4708-B90D-B4D136AC1294}" type="sibTrans" cxnId="{34257373-84DC-4139-920D-87CA25B24CE1}">
      <dgm:prSet/>
      <dgm:spPr/>
      <dgm:t>
        <a:bodyPr/>
        <a:lstStyle/>
        <a:p>
          <a:endParaRPr lang="tr-TR"/>
        </a:p>
      </dgm:t>
    </dgm:pt>
    <dgm:pt modelId="{B4901ACB-99EE-42FD-95E5-E958A4EB93F7}">
      <dgm:prSet phldrT="[Metin]" custT="1"/>
      <dgm:spPr/>
      <dgm:t>
        <a:bodyPr/>
        <a:lstStyle/>
        <a:p>
          <a:pPr algn="just"/>
          <a:r>
            <a:rPr lang="tr-TR" sz="2400" b="0" kern="1200" dirty="0">
              <a:solidFill>
                <a:schemeClr val="accent1">
                  <a:lumMod val="50000"/>
                </a:schemeClr>
              </a:solidFill>
              <a:latin typeface="Garamond" panose="02020404030301010803" pitchFamily="18" charset="0"/>
              <a:ea typeface="+mn-ea"/>
              <a:cs typeface="+mn-cs"/>
            </a:rPr>
            <a:t>10- 49 çalışana sahip iş yerleri için </a:t>
          </a:r>
          <a:r>
            <a:rPr lang="tr-TR" sz="2400" b="1" kern="1200" dirty="0">
              <a:solidFill>
                <a:schemeClr val="accent1">
                  <a:lumMod val="50000"/>
                </a:schemeClr>
              </a:solidFill>
              <a:latin typeface="Garamond" panose="02020404030301010803" pitchFamily="18" charset="0"/>
              <a:ea typeface="+mn-ea"/>
              <a:cs typeface="+mn-cs"/>
            </a:rPr>
            <a:t>24 kişiye kadar </a:t>
          </a:r>
          <a:r>
            <a:rPr lang="tr-TR" sz="2400" b="0" kern="1200" dirty="0">
              <a:solidFill>
                <a:schemeClr val="accent1">
                  <a:lumMod val="50000"/>
                </a:schemeClr>
              </a:solidFill>
              <a:latin typeface="Garamond" panose="02020404030301010803" pitchFamily="18" charset="0"/>
              <a:ea typeface="+mn-ea"/>
              <a:cs typeface="+mn-cs"/>
            </a:rPr>
            <a:t>kursiyer</a:t>
          </a:r>
        </a:p>
      </dgm:t>
    </dgm:pt>
    <dgm:pt modelId="{9AABB487-6BCF-4887-B4E8-A1465C4476F0}" type="parTrans" cxnId="{D753C2B1-3F77-4974-9652-3F65877E60FF}">
      <dgm:prSet/>
      <dgm:spPr/>
      <dgm:t>
        <a:bodyPr/>
        <a:lstStyle/>
        <a:p>
          <a:endParaRPr lang="tr-TR"/>
        </a:p>
      </dgm:t>
    </dgm:pt>
    <dgm:pt modelId="{EB8656B2-30D8-4CA2-BD0B-EC18367BAB31}" type="sibTrans" cxnId="{D753C2B1-3F77-4974-9652-3F65877E60FF}">
      <dgm:prSet/>
      <dgm:spPr/>
      <dgm:t>
        <a:bodyPr/>
        <a:lstStyle/>
        <a:p>
          <a:endParaRPr lang="tr-TR"/>
        </a:p>
      </dgm:t>
    </dgm:pt>
    <dgm:pt modelId="{8A887E78-E68E-4BB1-8752-2312CC8E3FED}" type="pres">
      <dgm:prSet presAssocID="{181E1663-A13B-4B46-849E-3474FC0EE01D}" presName="Name0" presStyleCnt="0">
        <dgm:presLayoutVars>
          <dgm:chMax val="7"/>
          <dgm:dir/>
          <dgm:animOne val="branch"/>
        </dgm:presLayoutVars>
      </dgm:prSet>
      <dgm:spPr/>
      <dgm:t>
        <a:bodyPr/>
        <a:lstStyle/>
        <a:p>
          <a:endParaRPr lang="tr-TR"/>
        </a:p>
      </dgm:t>
    </dgm:pt>
    <dgm:pt modelId="{C9E7DC02-59A3-472B-B1D5-553EBB31613F}" type="pres">
      <dgm:prSet presAssocID="{6A257BA0-8333-423C-A044-359E36250C08}" presName="parTx1" presStyleLbl="node1" presStyleIdx="0" presStyleCnt="1" custScaleX="68579" custScaleY="61359"/>
      <dgm:spPr/>
      <dgm:t>
        <a:bodyPr/>
        <a:lstStyle/>
        <a:p>
          <a:endParaRPr lang="tr-TR"/>
        </a:p>
      </dgm:t>
    </dgm:pt>
    <dgm:pt modelId="{AE12E108-487D-47B8-89D2-B7A09C747A6B}" type="pres">
      <dgm:prSet presAssocID="{6A257BA0-8333-423C-A044-359E36250C08}" presName="spPre1" presStyleCnt="0"/>
      <dgm:spPr/>
    </dgm:pt>
    <dgm:pt modelId="{935A0CF7-F093-4B80-9400-B5DAF8CA00A8}" type="pres">
      <dgm:prSet presAssocID="{6A257BA0-8333-423C-A044-359E36250C08}" presName="chLin1" presStyleCnt="0"/>
      <dgm:spPr/>
    </dgm:pt>
    <dgm:pt modelId="{1828B7A2-AD28-4D37-A855-3E59F0D2CE30}" type="pres">
      <dgm:prSet presAssocID="{AB2CC2D8-FAE1-1944-A36C-1F7AD6B3F070}" presName="Name11" presStyleLbl="parChTrans1D1" presStyleIdx="0" presStyleCnt="8"/>
      <dgm:spPr/>
    </dgm:pt>
    <dgm:pt modelId="{4FB864E6-D2CE-42C1-AF24-201A57973975}" type="pres">
      <dgm:prSet presAssocID="{5D58DE48-36B3-1744-AC86-6E1774D396CA}" presName="txAndLines1" presStyleCnt="0"/>
      <dgm:spPr/>
    </dgm:pt>
    <dgm:pt modelId="{126D2D1E-9266-43A7-8923-99E8B5DFDEDC}" type="pres">
      <dgm:prSet presAssocID="{5D58DE48-36B3-1744-AC86-6E1774D396CA}" presName="anchor1" presStyleCnt="0"/>
      <dgm:spPr/>
    </dgm:pt>
    <dgm:pt modelId="{B20F597B-7959-47C5-B7FF-5032E3012E4A}" type="pres">
      <dgm:prSet presAssocID="{5D58DE48-36B3-1744-AC86-6E1774D396CA}" presName="backup1" presStyleCnt="0"/>
      <dgm:spPr/>
    </dgm:pt>
    <dgm:pt modelId="{E840FA98-6A33-4D09-9A99-11D3EB64891F}" type="pres">
      <dgm:prSet presAssocID="{5D58DE48-36B3-1744-AC86-6E1774D396CA}" presName="preLine1" presStyleLbl="parChTrans1D1" presStyleIdx="1" presStyleCnt="8"/>
      <dgm:spPr/>
    </dgm:pt>
    <dgm:pt modelId="{037B9BE2-F742-41D7-9EE1-B6CB70979B6D}" type="pres">
      <dgm:prSet presAssocID="{5D58DE48-36B3-1744-AC86-6E1774D396CA}" presName="desTx1" presStyleLbl="revTx" presStyleIdx="0" presStyleCnt="0">
        <dgm:presLayoutVars>
          <dgm:bulletEnabled val="1"/>
        </dgm:presLayoutVars>
      </dgm:prSet>
      <dgm:spPr/>
      <dgm:t>
        <a:bodyPr/>
        <a:lstStyle/>
        <a:p>
          <a:endParaRPr lang="tr-TR"/>
        </a:p>
      </dgm:t>
    </dgm:pt>
    <dgm:pt modelId="{BD7783D1-923F-43A0-A573-2369BE3917B1}" type="pres">
      <dgm:prSet presAssocID="{F8BAEF1F-3A55-43A7-9A03-D5221BF602F8}" presName="Name11" presStyleLbl="parChTrans1D1" presStyleIdx="2" presStyleCnt="8"/>
      <dgm:spPr/>
    </dgm:pt>
    <dgm:pt modelId="{C6AF2FA5-366A-4BA4-A690-BC7830860336}" type="pres">
      <dgm:prSet presAssocID="{043112B6-B1B1-4FE2-B66B-112772DE5CF2}" presName="txAndLines1" presStyleCnt="0"/>
      <dgm:spPr/>
    </dgm:pt>
    <dgm:pt modelId="{DDF8B756-33C1-4F9A-B550-166B51429CB8}" type="pres">
      <dgm:prSet presAssocID="{043112B6-B1B1-4FE2-B66B-112772DE5CF2}" presName="anchor1" presStyleCnt="0"/>
      <dgm:spPr/>
    </dgm:pt>
    <dgm:pt modelId="{B42D33FA-55E0-4C80-8026-2C51F087AE48}" type="pres">
      <dgm:prSet presAssocID="{043112B6-B1B1-4FE2-B66B-112772DE5CF2}" presName="backup1" presStyleCnt="0"/>
      <dgm:spPr/>
    </dgm:pt>
    <dgm:pt modelId="{354A4FBA-E823-443B-991C-5B4088F43F86}" type="pres">
      <dgm:prSet presAssocID="{043112B6-B1B1-4FE2-B66B-112772DE5CF2}" presName="preLine1" presStyleLbl="parChTrans1D1" presStyleIdx="3" presStyleCnt="8"/>
      <dgm:spPr/>
    </dgm:pt>
    <dgm:pt modelId="{86675BC4-E93A-41EA-BE63-6C5E93BD954F}" type="pres">
      <dgm:prSet presAssocID="{043112B6-B1B1-4FE2-B66B-112772DE5CF2}" presName="desTx1" presStyleLbl="revTx" presStyleIdx="0" presStyleCnt="0">
        <dgm:presLayoutVars>
          <dgm:bulletEnabled val="1"/>
        </dgm:presLayoutVars>
      </dgm:prSet>
      <dgm:spPr/>
      <dgm:t>
        <a:bodyPr/>
        <a:lstStyle/>
        <a:p>
          <a:endParaRPr lang="tr-TR"/>
        </a:p>
      </dgm:t>
    </dgm:pt>
    <dgm:pt modelId="{3CD80ECD-7AF8-4324-8C8F-F2FD9963062D}" type="pres">
      <dgm:prSet presAssocID="{9AABB487-6BCF-4887-B4E8-A1465C4476F0}" presName="Name11" presStyleLbl="parChTrans1D1" presStyleIdx="4" presStyleCnt="8"/>
      <dgm:spPr/>
    </dgm:pt>
    <dgm:pt modelId="{E4E75A8F-4258-4979-AAF9-8689124B0E62}" type="pres">
      <dgm:prSet presAssocID="{B4901ACB-99EE-42FD-95E5-E958A4EB93F7}" presName="txAndLines1" presStyleCnt="0"/>
      <dgm:spPr/>
    </dgm:pt>
    <dgm:pt modelId="{29DC5006-0583-4689-950D-3D69116EF446}" type="pres">
      <dgm:prSet presAssocID="{B4901ACB-99EE-42FD-95E5-E958A4EB93F7}" presName="anchor1" presStyleCnt="0"/>
      <dgm:spPr/>
    </dgm:pt>
    <dgm:pt modelId="{B6DC95A2-C421-4CC4-881B-D3922A88B444}" type="pres">
      <dgm:prSet presAssocID="{B4901ACB-99EE-42FD-95E5-E958A4EB93F7}" presName="backup1" presStyleCnt="0"/>
      <dgm:spPr/>
    </dgm:pt>
    <dgm:pt modelId="{94493FC8-1687-4306-90F3-8CCE937BE4A2}" type="pres">
      <dgm:prSet presAssocID="{B4901ACB-99EE-42FD-95E5-E958A4EB93F7}" presName="preLine1" presStyleLbl="parChTrans1D1" presStyleIdx="5" presStyleCnt="8"/>
      <dgm:spPr/>
    </dgm:pt>
    <dgm:pt modelId="{DE7405E0-7E43-4D57-A24D-D738FA2FF75F}" type="pres">
      <dgm:prSet presAssocID="{B4901ACB-99EE-42FD-95E5-E958A4EB93F7}" presName="desTx1" presStyleLbl="revTx" presStyleIdx="0" presStyleCnt="0">
        <dgm:presLayoutVars>
          <dgm:bulletEnabled val="1"/>
        </dgm:presLayoutVars>
      </dgm:prSet>
      <dgm:spPr/>
      <dgm:t>
        <a:bodyPr/>
        <a:lstStyle/>
        <a:p>
          <a:endParaRPr lang="tr-TR"/>
        </a:p>
      </dgm:t>
    </dgm:pt>
    <dgm:pt modelId="{4366D49D-1BD5-4D5E-A9DF-C47D083DEE09}" type="pres">
      <dgm:prSet presAssocID="{B8D1AC79-0721-B94C-80D5-8CAF0A1B5547}" presName="Name11" presStyleLbl="parChTrans1D1" presStyleIdx="6" presStyleCnt="8"/>
      <dgm:spPr/>
    </dgm:pt>
    <dgm:pt modelId="{8778E692-F94A-4637-90FD-9A0C4350462F}" type="pres">
      <dgm:prSet presAssocID="{248752C4-E22A-2440-81B1-27AD4D3A2950}" presName="txAndLines1" presStyleCnt="0"/>
      <dgm:spPr/>
    </dgm:pt>
    <dgm:pt modelId="{9BB7EE6A-33ED-4FC6-9EFA-05A1756EB923}" type="pres">
      <dgm:prSet presAssocID="{248752C4-E22A-2440-81B1-27AD4D3A2950}" presName="anchor1" presStyleCnt="0"/>
      <dgm:spPr/>
    </dgm:pt>
    <dgm:pt modelId="{1EBFD363-FC1F-4183-BAFA-70612026FFBA}" type="pres">
      <dgm:prSet presAssocID="{248752C4-E22A-2440-81B1-27AD4D3A2950}" presName="backup1" presStyleCnt="0"/>
      <dgm:spPr/>
    </dgm:pt>
    <dgm:pt modelId="{FEE62AF4-9804-41F6-9FD5-E9A4BCB66CE4}" type="pres">
      <dgm:prSet presAssocID="{248752C4-E22A-2440-81B1-27AD4D3A2950}" presName="preLine1" presStyleLbl="parChTrans1D1" presStyleIdx="7" presStyleCnt="8"/>
      <dgm:spPr/>
    </dgm:pt>
    <dgm:pt modelId="{E2B55EA8-0987-44E2-85B6-536D0D4F8E49}" type="pres">
      <dgm:prSet presAssocID="{248752C4-E22A-2440-81B1-27AD4D3A2950}" presName="desTx1" presStyleLbl="revTx" presStyleIdx="0" presStyleCnt="0">
        <dgm:presLayoutVars>
          <dgm:bulletEnabled val="1"/>
        </dgm:presLayoutVars>
      </dgm:prSet>
      <dgm:spPr/>
      <dgm:t>
        <a:bodyPr/>
        <a:lstStyle/>
        <a:p>
          <a:endParaRPr lang="tr-TR"/>
        </a:p>
      </dgm:t>
    </dgm:pt>
  </dgm:ptLst>
  <dgm:cxnLst>
    <dgm:cxn modelId="{6331B343-0100-4939-B0ED-508073ADEAB8}" type="presOf" srcId="{248752C4-E22A-2440-81B1-27AD4D3A2950}" destId="{E2B55EA8-0987-44E2-85B6-536D0D4F8E49}" srcOrd="0" destOrd="0" presId="urn:microsoft.com/office/officeart/2009/3/layout/SubStepProcess"/>
    <dgm:cxn modelId="{3FA7BE94-0F61-41B2-A8BB-A61E30BAB7F1}" type="presOf" srcId="{5D58DE48-36B3-1744-AC86-6E1774D396CA}" destId="{037B9BE2-F742-41D7-9EE1-B6CB70979B6D}" srcOrd="0" destOrd="0" presId="urn:microsoft.com/office/officeart/2009/3/layout/SubStepProcess"/>
    <dgm:cxn modelId="{376BAB44-0D24-4ED8-A47A-E9CAEC385B47}" type="presOf" srcId="{043112B6-B1B1-4FE2-B66B-112772DE5CF2}" destId="{86675BC4-E93A-41EA-BE63-6C5E93BD954F}" srcOrd="0" destOrd="0" presId="urn:microsoft.com/office/officeart/2009/3/layout/SubStepProcess"/>
    <dgm:cxn modelId="{F1374D74-D18B-B04F-8A31-08D00213A7AD}" srcId="{6A257BA0-8333-423C-A044-359E36250C08}" destId="{5D58DE48-36B3-1744-AC86-6E1774D396CA}" srcOrd="0" destOrd="0" parTransId="{AB2CC2D8-FAE1-1944-A36C-1F7AD6B3F070}" sibTransId="{1E0FBFBE-6D63-D44B-A590-E2D3BC8F067B}"/>
    <dgm:cxn modelId="{E0113B81-46B8-9043-9FDE-A9FA08083A7D}" srcId="{6A257BA0-8333-423C-A044-359E36250C08}" destId="{248752C4-E22A-2440-81B1-27AD4D3A2950}" srcOrd="3" destOrd="0" parTransId="{B8D1AC79-0721-B94C-80D5-8CAF0A1B5547}" sibTransId="{F37AA387-2CBA-A441-BE9D-9D9F94066BE0}"/>
    <dgm:cxn modelId="{A45B9056-BC3B-4D7F-BC21-BCF19087503D}" type="presOf" srcId="{181E1663-A13B-4B46-849E-3474FC0EE01D}" destId="{8A887E78-E68E-4BB1-8752-2312CC8E3FED}" srcOrd="0" destOrd="0" presId="urn:microsoft.com/office/officeart/2009/3/layout/SubStepProcess"/>
    <dgm:cxn modelId="{1470DA52-1B73-48EC-AD05-3EF8637D21BD}" type="presOf" srcId="{6A257BA0-8333-423C-A044-359E36250C08}" destId="{C9E7DC02-59A3-472B-B1D5-553EBB31613F}" srcOrd="0" destOrd="0" presId="urn:microsoft.com/office/officeart/2009/3/layout/SubStepProcess"/>
    <dgm:cxn modelId="{543BB3E7-CA56-402F-9022-4C93A6D3A67E}" srcId="{6A257BA0-8333-423C-A044-359E36250C08}" destId="{043112B6-B1B1-4FE2-B66B-112772DE5CF2}" srcOrd="1" destOrd="0" parTransId="{F8BAEF1F-3A55-43A7-9A03-D5221BF602F8}" sibTransId="{6EC9DF95-BC56-4C02-8834-D46138023C1F}"/>
    <dgm:cxn modelId="{C443DB51-C86A-4296-8560-6117760E1F7B}" type="presOf" srcId="{B4901ACB-99EE-42FD-95E5-E958A4EB93F7}" destId="{DE7405E0-7E43-4D57-A24D-D738FA2FF75F}" srcOrd="0" destOrd="0" presId="urn:microsoft.com/office/officeart/2009/3/layout/SubStepProcess"/>
    <dgm:cxn modelId="{34257373-84DC-4139-920D-87CA25B24CE1}" srcId="{181E1663-A13B-4B46-849E-3474FC0EE01D}" destId="{6A257BA0-8333-423C-A044-359E36250C08}" srcOrd="0" destOrd="0" parTransId="{D6C42A4E-2B5B-4011-AB99-908C668C6068}" sibTransId="{CA4E79C8-F68A-4708-B90D-B4D136AC1294}"/>
    <dgm:cxn modelId="{D753C2B1-3F77-4974-9652-3F65877E60FF}" srcId="{6A257BA0-8333-423C-A044-359E36250C08}" destId="{B4901ACB-99EE-42FD-95E5-E958A4EB93F7}" srcOrd="2" destOrd="0" parTransId="{9AABB487-6BCF-4887-B4E8-A1465C4476F0}" sibTransId="{EB8656B2-30D8-4CA2-BD0B-EC18367BAB31}"/>
    <dgm:cxn modelId="{A551A6E5-E3C0-4ED3-A0F9-90EF1E0404BD}" type="presParOf" srcId="{8A887E78-E68E-4BB1-8752-2312CC8E3FED}" destId="{C9E7DC02-59A3-472B-B1D5-553EBB31613F}" srcOrd="0" destOrd="0" presId="urn:microsoft.com/office/officeart/2009/3/layout/SubStepProcess"/>
    <dgm:cxn modelId="{0FED8C82-1428-4597-B3F6-BB76B0DBE58A}" type="presParOf" srcId="{8A887E78-E68E-4BB1-8752-2312CC8E3FED}" destId="{AE12E108-487D-47B8-89D2-B7A09C747A6B}" srcOrd="1" destOrd="0" presId="urn:microsoft.com/office/officeart/2009/3/layout/SubStepProcess"/>
    <dgm:cxn modelId="{B67F6857-B950-45D6-A782-42256059FA4E}" type="presParOf" srcId="{8A887E78-E68E-4BB1-8752-2312CC8E3FED}" destId="{935A0CF7-F093-4B80-9400-B5DAF8CA00A8}" srcOrd="2" destOrd="0" presId="urn:microsoft.com/office/officeart/2009/3/layout/SubStepProcess"/>
    <dgm:cxn modelId="{D93D2357-801F-4434-B1ED-05A45BD121FB}" type="presParOf" srcId="{935A0CF7-F093-4B80-9400-B5DAF8CA00A8}" destId="{1828B7A2-AD28-4D37-A855-3E59F0D2CE30}" srcOrd="0" destOrd="0" presId="urn:microsoft.com/office/officeart/2009/3/layout/SubStepProcess"/>
    <dgm:cxn modelId="{A325B2D0-EA61-42D1-9A6D-095490FF323C}" type="presParOf" srcId="{935A0CF7-F093-4B80-9400-B5DAF8CA00A8}" destId="{4FB864E6-D2CE-42C1-AF24-201A57973975}" srcOrd="1" destOrd="0" presId="urn:microsoft.com/office/officeart/2009/3/layout/SubStepProcess"/>
    <dgm:cxn modelId="{B280E789-F558-4358-861D-D4CD4189CC36}" type="presParOf" srcId="{4FB864E6-D2CE-42C1-AF24-201A57973975}" destId="{126D2D1E-9266-43A7-8923-99E8B5DFDEDC}" srcOrd="0" destOrd="0" presId="urn:microsoft.com/office/officeart/2009/3/layout/SubStepProcess"/>
    <dgm:cxn modelId="{B1F6FE63-3489-427E-8031-7B6E8BE99039}" type="presParOf" srcId="{4FB864E6-D2CE-42C1-AF24-201A57973975}" destId="{B20F597B-7959-47C5-B7FF-5032E3012E4A}" srcOrd="1" destOrd="0" presId="urn:microsoft.com/office/officeart/2009/3/layout/SubStepProcess"/>
    <dgm:cxn modelId="{52E23D46-8A53-46FC-9882-B35340E5631C}" type="presParOf" srcId="{4FB864E6-D2CE-42C1-AF24-201A57973975}" destId="{E840FA98-6A33-4D09-9A99-11D3EB64891F}" srcOrd="2" destOrd="0" presId="urn:microsoft.com/office/officeart/2009/3/layout/SubStepProcess"/>
    <dgm:cxn modelId="{AD8D18AD-E9F7-48B7-BC21-9A5BBDB5BAE1}" type="presParOf" srcId="{4FB864E6-D2CE-42C1-AF24-201A57973975}" destId="{037B9BE2-F742-41D7-9EE1-B6CB70979B6D}" srcOrd="3" destOrd="0" presId="urn:microsoft.com/office/officeart/2009/3/layout/SubStepProcess"/>
    <dgm:cxn modelId="{EAE08EC4-9237-477D-B577-7217A0FD8CC9}" type="presParOf" srcId="{935A0CF7-F093-4B80-9400-B5DAF8CA00A8}" destId="{BD7783D1-923F-43A0-A573-2369BE3917B1}" srcOrd="2" destOrd="0" presId="urn:microsoft.com/office/officeart/2009/3/layout/SubStepProcess"/>
    <dgm:cxn modelId="{70F16694-64BF-47E3-8DF5-7B0E4E9C7C8C}" type="presParOf" srcId="{935A0CF7-F093-4B80-9400-B5DAF8CA00A8}" destId="{C6AF2FA5-366A-4BA4-A690-BC7830860336}" srcOrd="3" destOrd="0" presId="urn:microsoft.com/office/officeart/2009/3/layout/SubStepProcess"/>
    <dgm:cxn modelId="{C9EE695B-73F8-4CA5-B306-8F6CC131B9E8}" type="presParOf" srcId="{C6AF2FA5-366A-4BA4-A690-BC7830860336}" destId="{DDF8B756-33C1-4F9A-B550-166B51429CB8}" srcOrd="0" destOrd="0" presId="urn:microsoft.com/office/officeart/2009/3/layout/SubStepProcess"/>
    <dgm:cxn modelId="{FAE8142C-9E6E-4008-91D3-0845B4F7DB00}" type="presParOf" srcId="{C6AF2FA5-366A-4BA4-A690-BC7830860336}" destId="{B42D33FA-55E0-4C80-8026-2C51F087AE48}" srcOrd="1" destOrd="0" presId="urn:microsoft.com/office/officeart/2009/3/layout/SubStepProcess"/>
    <dgm:cxn modelId="{D6C1ED5D-D928-44F0-8F51-55843BCC1483}" type="presParOf" srcId="{C6AF2FA5-366A-4BA4-A690-BC7830860336}" destId="{354A4FBA-E823-443B-991C-5B4088F43F86}" srcOrd="2" destOrd="0" presId="urn:microsoft.com/office/officeart/2009/3/layout/SubStepProcess"/>
    <dgm:cxn modelId="{822A5E11-5B3F-475E-B303-5E7C5076ED07}" type="presParOf" srcId="{C6AF2FA5-366A-4BA4-A690-BC7830860336}" destId="{86675BC4-E93A-41EA-BE63-6C5E93BD954F}" srcOrd="3" destOrd="0" presId="urn:microsoft.com/office/officeart/2009/3/layout/SubStepProcess"/>
    <dgm:cxn modelId="{DF60C8E0-5BA2-4F1E-8B1F-BCFEA224DF4D}" type="presParOf" srcId="{935A0CF7-F093-4B80-9400-B5DAF8CA00A8}" destId="{3CD80ECD-7AF8-4324-8C8F-F2FD9963062D}" srcOrd="4" destOrd="0" presId="urn:microsoft.com/office/officeart/2009/3/layout/SubStepProcess"/>
    <dgm:cxn modelId="{63A47457-47B4-4841-AD0E-D0810A73261A}" type="presParOf" srcId="{935A0CF7-F093-4B80-9400-B5DAF8CA00A8}" destId="{E4E75A8F-4258-4979-AAF9-8689124B0E62}" srcOrd="5" destOrd="0" presId="urn:microsoft.com/office/officeart/2009/3/layout/SubStepProcess"/>
    <dgm:cxn modelId="{B1DD9155-95B3-4821-AA45-E7C79F8411E6}" type="presParOf" srcId="{E4E75A8F-4258-4979-AAF9-8689124B0E62}" destId="{29DC5006-0583-4689-950D-3D69116EF446}" srcOrd="0" destOrd="0" presId="urn:microsoft.com/office/officeart/2009/3/layout/SubStepProcess"/>
    <dgm:cxn modelId="{40CF5393-3B67-45C5-8413-B8EFD399A29A}" type="presParOf" srcId="{E4E75A8F-4258-4979-AAF9-8689124B0E62}" destId="{B6DC95A2-C421-4CC4-881B-D3922A88B444}" srcOrd="1" destOrd="0" presId="urn:microsoft.com/office/officeart/2009/3/layout/SubStepProcess"/>
    <dgm:cxn modelId="{C70E1CDB-A65B-408D-9721-A6B8C5E3C937}" type="presParOf" srcId="{E4E75A8F-4258-4979-AAF9-8689124B0E62}" destId="{94493FC8-1687-4306-90F3-8CCE937BE4A2}" srcOrd="2" destOrd="0" presId="urn:microsoft.com/office/officeart/2009/3/layout/SubStepProcess"/>
    <dgm:cxn modelId="{E7B77805-327C-4461-883D-8163EFDEAE78}" type="presParOf" srcId="{E4E75A8F-4258-4979-AAF9-8689124B0E62}" destId="{DE7405E0-7E43-4D57-A24D-D738FA2FF75F}" srcOrd="3" destOrd="0" presId="urn:microsoft.com/office/officeart/2009/3/layout/SubStepProcess"/>
    <dgm:cxn modelId="{5C400634-8891-4CC5-8742-A5448DD6408A}" type="presParOf" srcId="{935A0CF7-F093-4B80-9400-B5DAF8CA00A8}" destId="{4366D49D-1BD5-4D5E-A9DF-C47D083DEE09}" srcOrd="6" destOrd="0" presId="urn:microsoft.com/office/officeart/2009/3/layout/SubStepProcess"/>
    <dgm:cxn modelId="{6929CBD4-7583-458C-AB79-2DEA0FF32630}" type="presParOf" srcId="{935A0CF7-F093-4B80-9400-B5DAF8CA00A8}" destId="{8778E692-F94A-4637-90FD-9A0C4350462F}" srcOrd="7" destOrd="0" presId="urn:microsoft.com/office/officeart/2009/3/layout/SubStepProcess"/>
    <dgm:cxn modelId="{C470DA9E-5B2B-4397-BCA6-5B23DFA5F012}" type="presParOf" srcId="{8778E692-F94A-4637-90FD-9A0C4350462F}" destId="{9BB7EE6A-33ED-4FC6-9EFA-05A1756EB923}" srcOrd="0" destOrd="0" presId="urn:microsoft.com/office/officeart/2009/3/layout/SubStepProcess"/>
    <dgm:cxn modelId="{DCCB5D92-A337-4CF0-8D6C-59260104879B}" type="presParOf" srcId="{8778E692-F94A-4637-90FD-9A0C4350462F}" destId="{1EBFD363-FC1F-4183-BAFA-70612026FFBA}" srcOrd="1" destOrd="0" presId="urn:microsoft.com/office/officeart/2009/3/layout/SubStepProcess"/>
    <dgm:cxn modelId="{8D8D727A-84DA-4E72-87F8-5D401FF91204}" type="presParOf" srcId="{8778E692-F94A-4637-90FD-9A0C4350462F}" destId="{FEE62AF4-9804-41F6-9FD5-E9A4BCB66CE4}" srcOrd="2" destOrd="0" presId="urn:microsoft.com/office/officeart/2009/3/layout/SubStepProcess"/>
    <dgm:cxn modelId="{F0917A57-1856-4EEB-B5CC-E6FF3D426777}" type="presParOf" srcId="{8778E692-F94A-4637-90FD-9A0C4350462F}" destId="{E2B55EA8-0987-44E2-85B6-536D0D4F8E49}" srcOrd="3" destOrd="0" presId="urn:microsoft.com/office/officeart/2009/3/layout/SubStepProcess"/>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3C47DB7-6604-9E4D-88F6-753A914524D3}"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tr-TR"/>
        </a:p>
      </dgm:t>
    </dgm:pt>
    <dgm:pt modelId="{0E1EF161-C879-9046-822E-3BA9CE50436A}">
      <dgm:prSet phldrT="[Metin]" custT="1"/>
      <dgm:spPr/>
      <dgm:t>
        <a:bodyPr/>
        <a:lstStyle/>
        <a:p>
          <a:pPr>
            <a:lnSpc>
              <a:spcPct val="100000"/>
            </a:lnSpc>
          </a:pP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Kursiyer adayı ile </a:t>
          </a:r>
          <a:r>
            <a:rPr lang="tr-TR" sz="2000" b="1" dirty="0">
              <a:solidFill>
                <a:schemeClr val="accent1">
                  <a:lumMod val="50000"/>
                </a:schemeClr>
              </a:solidFill>
              <a:latin typeface="Garamond" panose="02020404030301010803" pitchFamily="18" charset="0"/>
              <a:ea typeface="Arial Unicode MS" pitchFamily="34" charset="-128"/>
              <a:cs typeface="Arial" pitchFamily="34" charset="0"/>
            </a:rPr>
            <a:t>mülakat</a:t>
          </a: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 gerçekleştirilir. </a:t>
          </a:r>
          <a:endParaRPr lang="tr-TR" sz="2000" dirty="0">
            <a:solidFill>
              <a:schemeClr val="accent1">
                <a:lumMod val="50000"/>
              </a:schemeClr>
            </a:solidFill>
          </a:endParaRPr>
        </a:p>
      </dgm:t>
    </dgm:pt>
    <dgm:pt modelId="{FBEC474C-A929-6F46-A60A-3C7D45BC9553}" type="parTrans" cxnId="{FA77693A-79B0-EC4E-9B01-68745AA1C8A0}">
      <dgm:prSet/>
      <dgm:spPr/>
      <dgm:t>
        <a:bodyPr/>
        <a:lstStyle/>
        <a:p>
          <a:endParaRPr lang="tr-TR"/>
        </a:p>
      </dgm:t>
    </dgm:pt>
    <dgm:pt modelId="{653B9CE3-94C0-1F45-8911-287614220E15}" type="sibTrans" cxnId="{FA77693A-79B0-EC4E-9B01-68745AA1C8A0}">
      <dgm:prSet/>
      <dgm:spPr/>
      <dgm:t>
        <a:bodyPr/>
        <a:lstStyle/>
        <a:p>
          <a:endParaRPr lang="tr-TR"/>
        </a:p>
      </dgm:t>
    </dgm:pt>
    <dgm:pt modelId="{7FC5097F-44CD-FA4D-9C78-D4861879A219}">
      <dgm:prSet custT="1"/>
      <dgm:spPr>
        <a:noFill/>
        <a:ln>
          <a:noFill/>
        </a:ln>
        <a:effectLst/>
      </dgm:spPr>
      <dgm:t>
        <a:bodyPr spcFirstLastPara="0" vert="horz" wrap="square" lIns="0" tIns="0" rIns="0" bIns="0" numCol="1" spcCol="1270" anchor="t" anchorCtr="0"/>
        <a:lstStyle/>
        <a:p>
          <a:pPr>
            <a:lnSpc>
              <a:spcPct val="100000"/>
            </a:lnSpc>
          </a:pPr>
          <a:endParaRPr lang="tr-TR" sz="2000" kern="1200" dirty="0">
            <a:solidFill>
              <a:schemeClr val="accent1">
                <a:lumMod val="50000"/>
              </a:schemeClr>
            </a:solidFill>
            <a:latin typeface="Garamond" panose="02020404030301010803" pitchFamily="18" charset="0"/>
            <a:ea typeface="Arial Unicode MS" pitchFamily="34" charset="-128"/>
            <a:cs typeface="Arial" pitchFamily="34" charset="0"/>
          </a:endParaRPr>
        </a:p>
        <a:p>
          <a:pPr>
            <a:lnSpc>
              <a:spcPct val="100000"/>
            </a:lnSpc>
          </a:pPr>
          <a:endParaRPr lang="tr-TR" sz="2000" kern="1200" dirty="0">
            <a:solidFill>
              <a:schemeClr val="accent1">
                <a:lumMod val="50000"/>
              </a:schemeClr>
            </a:solidFill>
            <a:latin typeface="Garamond" panose="02020404030301010803" pitchFamily="18" charset="0"/>
            <a:ea typeface="Arial Unicode MS" pitchFamily="34" charset="-128"/>
            <a:cs typeface="Arial" pitchFamily="34" charset="0"/>
          </a:endParaRPr>
        </a:p>
        <a:p>
          <a:pPr>
            <a:lnSpc>
              <a:spcPct val="100000"/>
            </a:lnSpc>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Teorik eğitime katılan kursiyerler</a:t>
          </a:r>
          <a:r>
            <a:rPr lang="tr-TR" sz="2000" b="1" kern="1200" dirty="0">
              <a:solidFill>
                <a:schemeClr val="accent1">
                  <a:lumMod val="50000"/>
                </a:schemeClr>
              </a:solidFill>
              <a:latin typeface="Garamond" panose="02020404030301010803" pitchFamily="18" charset="0"/>
              <a:ea typeface="Arial Unicode MS" pitchFamily="34" charset="-128"/>
              <a:cs typeface="Arial" pitchFamily="34" charset="0"/>
            </a:rPr>
            <a:t> eşleştirmesi </a:t>
          </a: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yapılan iş yerlerinde pratik eğitim alırlar.</a:t>
          </a:r>
        </a:p>
      </dgm:t>
    </dgm:pt>
    <dgm:pt modelId="{CC7E2391-D917-7543-B934-C0A87FFEB12B}" type="parTrans" cxnId="{615822E5-DE43-EA46-93B7-C56D68207B72}">
      <dgm:prSet/>
      <dgm:spPr/>
      <dgm:t>
        <a:bodyPr/>
        <a:lstStyle/>
        <a:p>
          <a:endParaRPr lang="tr-TR"/>
        </a:p>
      </dgm:t>
    </dgm:pt>
    <dgm:pt modelId="{BFDE5A2C-0650-BF44-8302-66143FA86ACC}" type="sibTrans" cxnId="{615822E5-DE43-EA46-93B7-C56D68207B72}">
      <dgm:prSet/>
      <dgm:spPr/>
      <dgm:t>
        <a:bodyPr/>
        <a:lstStyle/>
        <a:p>
          <a:endParaRPr lang="tr-TR"/>
        </a:p>
      </dgm:t>
    </dgm:pt>
    <dgm:pt modelId="{EA930E26-AC0E-5B40-AB75-130691A33B21}">
      <dgm:prSet custT="1"/>
      <dgm:spPr/>
      <dgm:t>
        <a:bodyPr/>
        <a:lstStyle/>
        <a:p>
          <a:pPr>
            <a:lnSpc>
              <a:spcPct val="100000"/>
            </a:lnSpc>
          </a:pP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İşverenler kursiyerler için mesleki bilgiye ve deneyime sahip </a:t>
          </a:r>
          <a:r>
            <a:rPr lang="tr-TR" sz="2000" b="1" dirty="0">
              <a:solidFill>
                <a:schemeClr val="accent1">
                  <a:lumMod val="50000"/>
                </a:schemeClr>
              </a:solidFill>
              <a:latin typeface="Garamond" panose="02020404030301010803" pitchFamily="18" charset="0"/>
              <a:ea typeface="Arial Unicode MS" pitchFamily="34" charset="-128"/>
              <a:cs typeface="Arial" pitchFamily="34" charset="0"/>
            </a:rPr>
            <a:t>en az bir eğitim sorumlusu </a:t>
          </a: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belirler.</a:t>
          </a:r>
        </a:p>
      </dgm:t>
    </dgm:pt>
    <dgm:pt modelId="{E79C0E69-F585-2741-9F32-8666180612C9}" type="parTrans" cxnId="{8D62C1D6-7A54-AD4D-9224-DAF9A3A517C1}">
      <dgm:prSet/>
      <dgm:spPr/>
      <dgm:t>
        <a:bodyPr/>
        <a:lstStyle/>
        <a:p>
          <a:endParaRPr lang="tr-TR"/>
        </a:p>
      </dgm:t>
    </dgm:pt>
    <dgm:pt modelId="{D80B5AC2-614E-9B46-9136-FE45D618C92F}" type="sibTrans" cxnId="{8D62C1D6-7A54-AD4D-9224-DAF9A3A517C1}">
      <dgm:prSet/>
      <dgm:spPr/>
      <dgm:t>
        <a:bodyPr/>
        <a:lstStyle/>
        <a:p>
          <a:endParaRPr lang="tr-TR"/>
        </a:p>
      </dgm:t>
    </dgm:pt>
    <dgm:pt modelId="{20770087-F35C-4C6F-8F96-067A33083CB9}" type="pres">
      <dgm:prSet presAssocID="{73C47DB7-6604-9E4D-88F6-753A914524D3}" presName="root" presStyleCnt="0">
        <dgm:presLayoutVars>
          <dgm:dir/>
          <dgm:resizeHandles val="exact"/>
        </dgm:presLayoutVars>
      </dgm:prSet>
      <dgm:spPr/>
      <dgm:t>
        <a:bodyPr/>
        <a:lstStyle/>
        <a:p>
          <a:endParaRPr lang="tr-TR"/>
        </a:p>
      </dgm:t>
    </dgm:pt>
    <dgm:pt modelId="{52D9FEB7-A37B-4A68-8515-BC1812D2FB98}" type="pres">
      <dgm:prSet presAssocID="{0E1EF161-C879-9046-822E-3BA9CE50436A}" presName="compNode" presStyleCnt="0"/>
      <dgm:spPr/>
    </dgm:pt>
    <dgm:pt modelId="{939FBCD6-2E29-4F35-AB13-E659ACDD642E}" type="pres">
      <dgm:prSet presAssocID="{0E1EF161-C879-9046-822E-3BA9CE50436A}" presName="iconRect" presStyleLbl="node1" presStyleIdx="0" presStyleCnt="3" custLinFactNeighborX="-26042" custLinFactNeighborY="8332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dgm:spPr>
      <dgm:extLst>
        <a:ext uri="{E40237B7-FDA0-4F09-8148-C483321AD2D9}">
          <dgm14:cNvPr xmlns:dgm14="http://schemas.microsoft.com/office/drawing/2010/diagram" id="0" name="" descr="Branching Diagram"/>
        </a:ext>
      </dgm:extLst>
    </dgm:pt>
    <dgm:pt modelId="{D65E6ECD-4FF5-4C34-899B-C937DA5FA22B}" type="pres">
      <dgm:prSet presAssocID="{0E1EF161-C879-9046-822E-3BA9CE50436A}" presName="spaceRect" presStyleCnt="0"/>
      <dgm:spPr/>
    </dgm:pt>
    <dgm:pt modelId="{BE036FB5-26B0-4C4F-A042-4D13E0FAC225}" type="pres">
      <dgm:prSet presAssocID="{0E1EF161-C879-9046-822E-3BA9CE50436A}" presName="textRect" presStyleLbl="revTx" presStyleIdx="0" presStyleCnt="3" custScaleX="130804" custScaleY="68109" custLinFactNeighborX="-5208" custLinFactNeighborY="58515">
        <dgm:presLayoutVars>
          <dgm:chMax val="1"/>
          <dgm:chPref val="1"/>
        </dgm:presLayoutVars>
      </dgm:prSet>
      <dgm:spPr/>
      <dgm:t>
        <a:bodyPr/>
        <a:lstStyle/>
        <a:p>
          <a:endParaRPr lang="tr-TR"/>
        </a:p>
      </dgm:t>
    </dgm:pt>
    <dgm:pt modelId="{99E4930F-7BFC-4EAD-928C-4F40BF9111C8}" type="pres">
      <dgm:prSet presAssocID="{653B9CE3-94C0-1F45-8911-287614220E15}" presName="sibTrans" presStyleCnt="0"/>
      <dgm:spPr/>
    </dgm:pt>
    <dgm:pt modelId="{703F7037-ADCD-49F5-A4E1-001484DA1CB7}" type="pres">
      <dgm:prSet presAssocID="{7FC5097F-44CD-FA4D-9C78-D4861879A219}" presName="compNode" presStyleCnt="0"/>
      <dgm:spPr/>
    </dgm:pt>
    <dgm:pt modelId="{2B3D0ACA-836B-46DC-BE44-8D88D6D793FC}" type="pres">
      <dgm:prSet presAssocID="{7FC5097F-44CD-FA4D-9C78-D4861879A219}" presName="iconRect" presStyleLbl="node1" presStyleIdx="1" presStyleCnt="3" custLinFactNeighborX="-10127" custLinFactNeighborY="9935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dgm:spPr>
      <dgm:extLst>
        <a:ext uri="{E40237B7-FDA0-4F09-8148-C483321AD2D9}">
          <dgm14:cNvPr xmlns:dgm14="http://schemas.microsoft.com/office/drawing/2010/diagram" id="0" name="" descr="Kitaplar"/>
        </a:ext>
      </dgm:extLst>
    </dgm:pt>
    <dgm:pt modelId="{EBD481B3-B459-4FF7-B28E-11B35CA860AD}" type="pres">
      <dgm:prSet presAssocID="{7FC5097F-44CD-FA4D-9C78-D4861879A219}" presName="spaceRect" presStyleCnt="0"/>
      <dgm:spPr/>
    </dgm:pt>
    <dgm:pt modelId="{8398CC54-D832-4ABC-89AE-9AC97085D913}" type="pres">
      <dgm:prSet presAssocID="{7FC5097F-44CD-FA4D-9C78-D4861879A219}" presName="textRect" presStyleLbl="revTx" presStyleIdx="1" presStyleCnt="3" custScaleX="131673" custScaleY="123110" custLinFactNeighborY="41648">
        <dgm:presLayoutVars>
          <dgm:chMax val="1"/>
          <dgm:chPref val="1"/>
        </dgm:presLayoutVars>
      </dgm:prSet>
      <dgm:spPr>
        <a:xfrm>
          <a:off x="3572208" y="3604684"/>
          <a:ext cx="3134489" cy="886392"/>
        </a:xfrm>
        <a:prstGeom prst="rect">
          <a:avLst/>
        </a:prstGeom>
      </dgm:spPr>
      <dgm:t>
        <a:bodyPr/>
        <a:lstStyle/>
        <a:p>
          <a:endParaRPr lang="tr-TR"/>
        </a:p>
      </dgm:t>
    </dgm:pt>
    <dgm:pt modelId="{F1D57725-9422-466C-BFF6-B52B52B7E150}" type="pres">
      <dgm:prSet presAssocID="{BFDE5A2C-0650-BF44-8302-66143FA86ACC}" presName="sibTrans" presStyleCnt="0"/>
      <dgm:spPr/>
    </dgm:pt>
    <dgm:pt modelId="{555171D3-599A-4395-9F57-CB5D04AF49B8}" type="pres">
      <dgm:prSet presAssocID="{EA930E26-AC0E-5B40-AB75-130691A33B21}" presName="compNode" presStyleCnt="0"/>
      <dgm:spPr/>
    </dgm:pt>
    <dgm:pt modelId="{236A2B33-EBB7-4466-B99D-B40D39DE33B5}" type="pres">
      <dgm:prSet presAssocID="{EA930E26-AC0E-5B40-AB75-130691A33B21}" presName="iconRect" presStyleLbl="node1" presStyleIdx="2" presStyleCnt="3" custLinFactNeighborX="43495" custLinFactNeighborY="7940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dgm:spPr>
      <dgm:extLst>
        <a:ext uri="{E40237B7-FDA0-4F09-8148-C483321AD2D9}">
          <dgm14:cNvPr xmlns:dgm14="http://schemas.microsoft.com/office/drawing/2010/diagram" id="0" name="" descr="Office Worker"/>
        </a:ext>
      </dgm:extLst>
    </dgm:pt>
    <dgm:pt modelId="{3E43FA79-D6C1-4C53-8FE6-9134C7412136}" type="pres">
      <dgm:prSet presAssocID="{EA930E26-AC0E-5B40-AB75-130691A33B21}" presName="spaceRect" presStyleCnt="0"/>
      <dgm:spPr/>
    </dgm:pt>
    <dgm:pt modelId="{B828254D-B416-4199-86F6-CA1385D5D033}" type="pres">
      <dgm:prSet presAssocID="{EA930E26-AC0E-5B40-AB75-130691A33B21}" presName="textRect" presStyleLbl="revTx" presStyleIdx="2" presStyleCnt="3" custScaleX="149392" custScaleY="69917" custLinFactNeighborX="4674" custLinFactNeighborY="53056">
        <dgm:presLayoutVars>
          <dgm:chMax val="1"/>
          <dgm:chPref val="1"/>
        </dgm:presLayoutVars>
      </dgm:prSet>
      <dgm:spPr/>
      <dgm:t>
        <a:bodyPr/>
        <a:lstStyle/>
        <a:p>
          <a:endParaRPr lang="tr-TR"/>
        </a:p>
      </dgm:t>
    </dgm:pt>
  </dgm:ptLst>
  <dgm:cxnLst>
    <dgm:cxn modelId="{FA77693A-79B0-EC4E-9B01-68745AA1C8A0}" srcId="{73C47DB7-6604-9E4D-88F6-753A914524D3}" destId="{0E1EF161-C879-9046-822E-3BA9CE50436A}" srcOrd="0" destOrd="0" parTransId="{FBEC474C-A929-6F46-A60A-3C7D45BC9553}" sibTransId="{653B9CE3-94C0-1F45-8911-287614220E15}"/>
    <dgm:cxn modelId="{6E91AF0E-19C7-4844-88EC-D59A663DFA49}" type="presOf" srcId="{EA930E26-AC0E-5B40-AB75-130691A33B21}" destId="{B828254D-B416-4199-86F6-CA1385D5D033}" srcOrd="0" destOrd="0" presId="urn:microsoft.com/office/officeart/2018/2/layout/IconLabelList"/>
    <dgm:cxn modelId="{2F41F262-D33F-AA4B-911A-864A050F1FFA}" type="presOf" srcId="{73C47DB7-6604-9E4D-88F6-753A914524D3}" destId="{20770087-F35C-4C6F-8F96-067A33083CB9}" srcOrd="0" destOrd="0" presId="urn:microsoft.com/office/officeart/2018/2/layout/IconLabelList"/>
    <dgm:cxn modelId="{7483A6F8-CB4A-0042-92D1-8E39E97DCD8B}" type="presOf" srcId="{7FC5097F-44CD-FA4D-9C78-D4861879A219}" destId="{8398CC54-D832-4ABC-89AE-9AC97085D913}" srcOrd="0" destOrd="0" presId="urn:microsoft.com/office/officeart/2018/2/layout/IconLabelList"/>
    <dgm:cxn modelId="{ABD2AF0D-8010-D648-A650-E674E0E0A400}" type="presOf" srcId="{0E1EF161-C879-9046-822E-3BA9CE50436A}" destId="{BE036FB5-26B0-4C4F-A042-4D13E0FAC225}" srcOrd="0" destOrd="0" presId="urn:microsoft.com/office/officeart/2018/2/layout/IconLabelList"/>
    <dgm:cxn modelId="{8D62C1D6-7A54-AD4D-9224-DAF9A3A517C1}" srcId="{73C47DB7-6604-9E4D-88F6-753A914524D3}" destId="{EA930E26-AC0E-5B40-AB75-130691A33B21}" srcOrd="2" destOrd="0" parTransId="{E79C0E69-F585-2741-9F32-8666180612C9}" sibTransId="{D80B5AC2-614E-9B46-9136-FE45D618C92F}"/>
    <dgm:cxn modelId="{615822E5-DE43-EA46-93B7-C56D68207B72}" srcId="{73C47DB7-6604-9E4D-88F6-753A914524D3}" destId="{7FC5097F-44CD-FA4D-9C78-D4861879A219}" srcOrd="1" destOrd="0" parTransId="{CC7E2391-D917-7543-B934-C0A87FFEB12B}" sibTransId="{BFDE5A2C-0650-BF44-8302-66143FA86ACC}"/>
    <dgm:cxn modelId="{ABB49F72-6FEF-DA4B-BCA6-17B202CA7819}" type="presParOf" srcId="{20770087-F35C-4C6F-8F96-067A33083CB9}" destId="{52D9FEB7-A37B-4A68-8515-BC1812D2FB98}" srcOrd="0" destOrd="0" presId="urn:microsoft.com/office/officeart/2018/2/layout/IconLabelList"/>
    <dgm:cxn modelId="{2C589FFA-A610-AE41-8AC2-0ACF33CFA464}" type="presParOf" srcId="{52D9FEB7-A37B-4A68-8515-BC1812D2FB98}" destId="{939FBCD6-2E29-4F35-AB13-E659ACDD642E}" srcOrd="0" destOrd="0" presId="urn:microsoft.com/office/officeart/2018/2/layout/IconLabelList"/>
    <dgm:cxn modelId="{0B7F552D-B452-8942-8283-F92E656012F5}" type="presParOf" srcId="{52D9FEB7-A37B-4A68-8515-BC1812D2FB98}" destId="{D65E6ECD-4FF5-4C34-899B-C937DA5FA22B}" srcOrd="1" destOrd="0" presId="urn:microsoft.com/office/officeart/2018/2/layout/IconLabelList"/>
    <dgm:cxn modelId="{D19B3EE2-2BAC-9C49-BBD8-5D82ECA8009C}" type="presParOf" srcId="{52D9FEB7-A37B-4A68-8515-BC1812D2FB98}" destId="{BE036FB5-26B0-4C4F-A042-4D13E0FAC225}" srcOrd="2" destOrd="0" presId="urn:microsoft.com/office/officeart/2018/2/layout/IconLabelList"/>
    <dgm:cxn modelId="{802BD6B0-C2D7-6746-9C5B-BE732E4BFD3C}" type="presParOf" srcId="{20770087-F35C-4C6F-8F96-067A33083CB9}" destId="{99E4930F-7BFC-4EAD-928C-4F40BF9111C8}" srcOrd="1" destOrd="0" presId="urn:microsoft.com/office/officeart/2018/2/layout/IconLabelList"/>
    <dgm:cxn modelId="{2B00C43B-FF95-EC46-A04D-92659CCAC654}" type="presParOf" srcId="{20770087-F35C-4C6F-8F96-067A33083CB9}" destId="{703F7037-ADCD-49F5-A4E1-001484DA1CB7}" srcOrd="2" destOrd="0" presId="urn:microsoft.com/office/officeart/2018/2/layout/IconLabelList"/>
    <dgm:cxn modelId="{B71F1825-0AD6-7347-A5DE-F2A0BBBA7E61}" type="presParOf" srcId="{703F7037-ADCD-49F5-A4E1-001484DA1CB7}" destId="{2B3D0ACA-836B-46DC-BE44-8D88D6D793FC}" srcOrd="0" destOrd="0" presId="urn:microsoft.com/office/officeart/2018/2/layout/IconLabelList"/>
    <dgm:cxn modelId="{1B604708-2144-044C-8EA8-F6A3869FA9CA}" type="presParOf" srcId="{703F7037-ADCD-49F5-A4E1-001484DA1CB7}" destId="{EBD481B3-B459-4FF7-B28E-11B35CA860AD}" srcOrd="1" destOrd="0" presId="urn:microsoft.com/office/officeart/2018/2/layout/IconLabelList"/>
    <dgm:cxn modelId="{CCC5DB79-942D-4947-8982-3107C99D0FDD}" type="presParOf" srcId="{703F7037-ADCD-49F5-A4E1-001484DA1CB7}" destId="{8398CC54-D832-4ABC-89AE-9AC97085D913}" srcOrd="2" destOrd="0" presId="urn:microsoft.com/office/officeart/2018/2/layout/IconLabelList"/>
    <dgm:cxn modelId="{8D692D53-56CA-5C43-8AC4-268326A4DD97}" type="presParOf" srcId="{20770087-F35C-4C6F-8F96-067A33083CB9}" destId="{F1D57725-9422-466C-BFF6-B52B52B7E150}" srcOrd="3" destOrd="0" presId="urn:microsoft.com/office/officeart/2018/2/layout/IconLabelList"/>
    <dgm:cxn modelId="{A6264C63-E50D-704B-9625-A89A96309CC1}" type="presParOf" srcId="{20770087-F35C-4C6F-8F96-067A33083CB9}" destId="{555171D3-599A-4395-9F57-CB5D04AF49B8}" srcOrd="4" destOrd="0" presId="urn:microsoft.com/office/officeart/2018/2/layout/IconLabelList"/>
    <dgm:cxn modelId="{7B893081-5212-BB4D-8381-8167658AF5CC}" type="presParOf" srcId="{555171D3-599A-4395-9F57-CB5D04AF49B8}" destId="{236A2B33-EBB7-4466-B99D-B40D39DE33B5}" srcOrd="0" destOrd="0" presId="urn:microsoft.com/office/officeart/2018/2/layout/IconLabelList"/>
    <dgm:cxn modelId="{F700EAAA-8BC3-7241-92C0-281B9377DBDD}" type="presParOf" srcId="{555171D3-599A-4395-9F57-CB5D04AF49B8}" destId="{3E43FA79-D6C1-4C53-8FE6-9134C7412136}" srcOrd="1" destOrd="0" presId="urn:microsoft.com/office/officeart/2018/2/layout/IconLabelList"/>
    <dgm:cxn modelId="{8FA9CC51-EFFC-0E4C-9D81-2BA24BA8920E}" type="presParOf" srcId="{555171D3-599A-4395-9F57-CB5D04AF49B8}" destId="{B828254D-B416-4199-86F6-CA1385D5D033}" srcOrd="2" destOrd="0" presId="urn:microsoft.com/office/officeart/2018/2/layout/IconLabel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2EB3FCF-82CD-2340-BFEF-3306FC9BE792}" type="doc">
      <dgm:prSet loTypeId="urn:microsoft.com/office/officeart/2018/2/layout/IconLabelList" loCatId="icon" qsTypeId="urn:microsoft.com/office/officeart/2005/8/quickstyle/simple1" qsCatId="simple" csTypeId="urn:microsoft.com/office/officeart/2018/5/colors/Iconchunking_neutralbg_accent1_2" csCatId="accent1" phldr="1"/>
      <dgm:spPr/>
      <dgm:t>
        <a:bodyPr/>
        <a:lstStyle/>
        <a:p>
          <a:endParaRPr lang="tr-TR"/>
        </a:p>
      </dgm:t>
    </dgm:pt>
    <dgm:pt modelId="{3730C842-5795-A540-835C-E72D06542E0A}">
      <dgm:prSet phldrT="[Metin]" custT="1"/>
      <dgm:spPr/>
      <dgm:t>
        <a:bodyPr/>
        <a:lstStyle/>
        <a:p>
          <a:pPr>
            <a:lnSpc>
              <a:spcPct val="100000"/>
            </a:lnSpc>
          </a:pPr>
          <a:r>
            <a:rPr lang="tr-TR" sz="2000" dirty="0">
              <a:solidFill>
                <a:schemeClr val="accent1">
                  <a:lumMod val="50000"/>
                </a:schemeClr>
              </a:solidFill>
              <a:latin typeface="Garamond" panose="02020404030301010803" pitchFamily="18" charset="0"/>
            </a:rPr>
            <a:t>Kurslarda Milli Eğitim Bakanlığı veya üniversite tarafından onaylanan eğitim programları uygulanır.</a:t>
          </a:r>
          <a:endParaRPr lang="tr-TR" sz="2000" dirty="0">
            <a:solidFill>
              <a:schemeClr val="accent1">
                <a:lumMod val="50000"/>
              </a:schemeClr>
            </a:solidFill>
          </a:endParaRPr>
        </a:p>
      </dgm:t>
    </dgm:pt>
    <dgm:pt modelId="{3D9048FA-AB2F-724C-B6CB-CB5BD39BE6EC}" type="parTrans" cxnId="{1D5E9203-46CD-8F42-B40B-F082C7AD0555}">
      <dgm:prSet/>
      <dgm:spPr/>
      <dgm:t>
        <a:bodyPr/>
        <a:lstStyle/>
        <a:p>
          <a:endParaRPr lang="tr-TR"/>
        </a:p>
      </dgm:t>
    </dgm:pt>
    <dgm:pt modelId="{8459AA60-778C-D247-9776-130BB11DB5DE}" type="sibTrans" cxnId="{1D5E9203-46CD-8F42-B40B-F082C7AD0555}">
      <dgm:prSet/>
      <dgm:spPr/>
      <dgm:t>
        <a:bodyPr/>
        <a:lstStyle/>
        <a:p>
          <a:endParaRPr lang="tr-TR"/>
        </a:p>
      </dgm:t>
    </dgm:pt>
    <dgm:pt modelId="{C9740F10-0D72-1C44-ACEC-62048C75CF97}">
      <dgm:prSet phldrT="[Metin]" custT="1"/>
      <dgm:spPr/>
      <dgm:t>
        <a:bodyPr/>
        <a:lstStyle/>
        <a:p>
          <a:pPr>
            <a:lnSpc>
              <a:spcPct val="100000"/>
            </a:lnSpc>
          </a:pPr>
          <a:r>
            <a:rPr lang="tr-TR" sz="2000" dirty="0" smtClean="0">
              <a:solidFill>
                <a:schemeClr val="accent1">
                  <a:lumMod val="50000"/>
                </a:schemeClr>
              </a:solidFill>
              <a:latin typeface="Garamond" panose="02020404030301010803" pitchFamily="18" charset="0"/>
            </a:rPr>
            <a:t>Mesleki </a:t>
          </a:r>
          <a:r>
            <a:rPr lang="tr-TR" sz="2000" dirty="0">
              <a:solidFill>
                <a:schemeClr val="accent1">
                  <a:lumMod val="50000"/>
                </a:schemeClr>
              </a:solidFill>
              <a:latin typeface="Garamond" panose="02020404030301010803" pitchFamily="18" charset="0"/>
            </a:rPr>
            <a:t>Yeterlilik </a:t>
          </a:r>
          <a:r>
            <a:rPr lang="tr-TR" sz="2000" dirty="0" smtClean="0">
              <a:solidFill>
                <a:schemeClr val="accent1">
                  <a:lumMod val="50000"/>
                </a:schemeClr>
              </a:solidFill>
              <a:latin typeface="Garamond" panose="02020404030301010803" pitchFamily="18" charset="0"/>
            </a:rPr>
            <a:t>Belgesi veya </a:t>
          </a:r>
          <a:r>
            <a:rPr lang="tr-TR" sz="2000" dirty="0">
              <a:solidFill>
                <a:schemeClr val="accent1">
                  <a:lumMod val="50000"/>
                </a:schemeClr>
              </a:solidFill>
              <a:latin typeface="Garamond" panose="02020404030301010803" pitchFamily="18" charset="0"/>
            </a:rPr>
            <a:t>Milli Eğitim Bakanlığı </a:t>
          </a:r>
          <a:r>
            <a:rPr lang="tr-TR" sz="2000" dirty="0" smtClean="0">
              <a:solidFill>
                <a:schemeClr val="accent1">
                  <a:lumMod val="50000"/>
                </a:schemeClr>
              </a:solidFill>
              <a:latin typeface="Garamond" panose="02020404030301010803" pitchFamily="18" charset="0"/>
            </a:rPr>
            <a:t>onaylı kurs bitirme belgesi ya da üniversite </a:t>
          </a:r>
          <a:r>
            <a:rPr lang="tr-TR" sz="2000" dirty="0">
              <a:solidFill>
                <a:schemeClr val="accent1">
                  <a:lumMod val="50000"/>
                </a:schemeClr>
              </a:solidFill>
              <a:latin typeface="Garamond" panose="02020404030301010803" pitchFamily="18" charset="0"/>
            </a:rPr>
            <a:t>onaylı </a:t>
          </a:r>
          <a:r>
            <a:rPr lang="tr-TR" sz="2000" dirty="0" smtClean="0">
              <a:solidFill>
                <a:schemeClr val="accent1">
                  <a:lumMod val="50000"/>
                </a:schemeClr>
              </a:solidFill>
              <a:latin typeface="Garamond" panose="02020404030301010803" pitchFamily="18" charset="0"/>
            </a:rPr>
            <a:t>sertifika verilir</a:t>
          </a:r>
          <a:r>
            <a:rPr lang="tr-TR" sz="2000" dirty="0">
              <a:solidFill>
                <a:schemeClr val="accent1">
                  <a:lumMod val="50000"/>
                </a:schemeClr>
              </a:solidFill>
              <a:latin typeface="Garamond" panose="02020404030301010803" pitchFamily="18" charset="0"/>
            </a:rPr>
            <a:t>. </a:t>
          </a:r>
          <a:endParaRPr lang="tr-TR" sz="2000" dirty="0">
            <a:solidFill>
              <a:schemeClr val="accent1">
                <a:lumMod val="50000"/>
              </a:schemeClr>
            </a:solidFill>
          </a:endParaRPr>
        </a:p>
      </dgm:t>
    </dgm:pt>
    <dgm:pt modelId="{628A84E9-8A20-C446-BCF2-A352BD672F1B}" type="parTrans" cxnId="{83E47996-4931-ED4D-8532-11215441B1DA}">
      <dgm:prSet/>
      <dgm:spPr/>
      <dgm:t>
        <a:bodyPr/>
        <a:lstStyle/>
        <a:p>
          <a:endParaRPr lang="tr-TR"/>
        </a:p>
      </dgm:t>
    </dgm:pt>
    <dgm:pt modelId="{9A795504-889C-3D40-8681-F5F1458B49AF}" type="sibTrans" cxnId="{83E47996-4931-ED4D-8532-11215441B1DA}">
      <dgm:prSet/>
      <dgm:spPr/>
      <dgm:t>
        <a:bodyPr/>
        <a:lstStyle/>
        <a:p>
          <a:endParaRPr lang="tr-TR"/>
        </a:p>
      </dgm:t>
    </dgm:pt>
    <dgm:pt modelId="{45296595-6ADE-40B1-91E4-AE48CD527B34}" type="pres">
      <dgm:prSet presAssocID="{02EB3FCF-82CD-2340-BFEF-3306FC9BE792}" presName="root" presStyleCnt="0">
        <dgm:presLayoutVars>
          <dgm:dir/>
          <dgm:resizeHandles val="exact"/>
        </dgm:presLayoutVars>
      </dgm:prSet>
      <dgm:spPr/>
      <dgm:t>
        <a:bodyPr/>
        <a:lstStyle/>
        <a:p>
          <a:endParaRPr lang="tr-TR"/>
        </a:p>
      </dgm:t>
    </dgm:pt>
    <dgm:pt modelId="{7B369657-8BAD-4738-9930-B625F1214900}" type="pres">
      <dgm:prSet presAssocID="{3730C842-5795-A540-835C-E72D06542E0A}" presName="compNode" presStyleCnt="0"/>
      <dgm:spPr/>
    </dgm:pt>
    <dgm:pt modelId="{59ACD264-F21D-4ABA-BABD-0A8EBBF85D16}" type="pres">
      <dgm:prSet presAssocID="{3730C842-5795-A540-835C-E72D06542E0A}"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Kitaplar"/>
        </a:ext>
      </dgm:extLst>
    </dgm:pt>
    <dgm:pt modelId="{12CA5511-668F-4417-B2A2-AF3C20A83D53}" type="pres">
      <dgm:prSet presAssocID="{3730C842-5795-A540-835C-E72D06542E0A}" presName="spaceRect" presStyleCnt="0"/>
      <dgm:spPr/>
    </dgm:pt>
    <dgm:pt modelId="{3F9E797F-770E-4547-AA83-2697BAF42A68}" type="pres">
      <dgm:prSet presAssocID="{3730C842-5795-A540-835C-E72D06542E0A}" presName="textRect" presStyleLbl="revTx" presStyleIdx="0" presStyleCnt="2">
        <dgm:presLayoutVars>
          <dgm:chMax val="1"/>
          <dgm:chPref val="1"/>
        </dgm:presLayoutVars>
      </dgm:prSet>
      <dgm:spPr/>
      <dgm:t>
        <a:bodyPr/>
        <a:lstStyle/>
        <a:p>
          <a:endParaRPr lang="tr-TR"/>
        </a:p>
      </dgm:t>
    </dgm:pt>
    <dgm:pt modelId="{6ADA8351-DACB-4EE9-BCDB-6B02EEDE9AF4}" type="pres">
      <dgm:prSet presAssocID="{8459AA60-778C-D247-9776-130BB11DB5DE}" presName="sibTrans" presStyleCnt="0"/>
      <dgm:spPr/>
    </dgm:pt>
    <dgm:pt modelId="{ED19990E-CB3D-4637-9B6D-B039C5E117A6}" type="pres">
      <dgm:prSet presAssocID="{C9740F10-0D72-1C44-ACEC-62048C75CF97}" presName="compNode" presStyleCnt="0"/>
      <dgm:spPr/>
    </dgm:pt>
    <dgm:pt modelId="{0079A7FE-A071-4CB4-B612-40D8605D9931}" type="pres">
      <dgm:prSet presAssocID="{C9740F10-0D72-1C44-ACEC-62048C75CF97}"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Diploma Roll"/>
        </a:ext>
      </dgm:extLst>
    </dgm:pt>
    <dgm:pt modelId="{46D0D781-0AB0-4BF3-A309-A9E9EBA96920}" type="pres">
      <dgm:prSet presAssocID="{C9740F10-0D72-1C44-ACEC-62048C75CF97}" presName="spaceRect" presStyleCnt="0"/>
      <dgm:spPr/>
    </dgm:pt>
    <dgm:pt modelId="{F14CD4F1-B9E0-4689-A198-94B028DD7A87}" type="pres">
      <dgm:prSet presAssocID="{C9740F10-0D72-1C44-ACEC-62048C75CF97}" presName="textRect" presStyleLbl="revTx" presStyleIdx="1" presStyleCnt="2">
        <dgm:presLayoutVars>
          <dgm:chMax val="1"/>
          <dgm:chPref val="1"/>
        </dgm:presLayoutVars>
      </dgm:prSet>
      <dgm:spPr/>
      <dgm:t>
        <a:bodyPr/>
        <a:lstStyle/>
        <a:p>
          <a:endParaRPr lang="tr-TR"/>
        </a:p>
      </dgm:t>
    </dgm:pt>
  </dgm:ptLst>
  <dgm:cxnLst>
    <dgm:cxn modelId="{83E47996-4931-ED4D-8532-11215441B1DA}" srcId="{02EB3FCF-82CD-2340-BFEF-3306FC9BE792}" destId="{C9740F10-0D72-1C44-ACEC-62048C75CF97}" srcOrd="1" destOrd="0" parTransId="{628A84E9-8A20-C446-BCF2-A352BD672F1B}" sibTransId="{9A795504-889C-3D40-8681-F5F1458B49AF}"/>
    <dgm:cxn modelId="{638198E8-CAA9-EF42-8A3F-6488E5B41057}" type="presOf" srcId="{C9740F10-0D72-1C44-ACEC-62048C75CF97}" destId="{F14CD4F1-B9E0-4689-A198-94B028DD7A87}" srcOrd="0" destOrd="0" presId="urn:microsoft.com/office/officeart/2018/2/layout/IconLabelList"/>
    <dgm:cxn modelId="{AAA1F016-F4AB-584C-8109-7A289CA1B0CF}" type="presOf" srcId="{02EB3FCF-82CD-2340-BFEF-3306FC9BE792}" destId="{45296595-6ADE-40B1-91E4-AE48CD527B34}" srcOrd="0" destOrd="0" presId="urn:microsoft.com/office/officeart/2018/2/layout/IconLabelList"/>
    <dgm:cxn modelId="{E410C87B-9892-334E-8262-EDB5F5927798}" type="presOf" srcId="{3730C842-5795-A540-835C-E72D06542E0A}" destId="{3F9E797F-770E-4547-AA83-2697BAF42A68}" srcOrd="0" destOrd="0" presId="urn:microsoft.com/office/officeart/2018/2/layout/IconLabelList"/>
    <dgm:cxn modelId="{1D5E9203-46CD-8F42-B40B-F082C7AD0555}" srcId="{02EB3FCF-82CD-2340-BFEF-3306FC9BE792}" destId="{3730C842-5795-A540-835C-E72D06542E0A}" srcOrd="0" destOrd="0" parTransId="{3D9048FA-AB2F-724C-B6CB-CB5BD39BE6EC}" sibTransId="{8459AA60-778C-D247-9776-130BB11DB5DE}"/>
    <dgm:cxn modelId="{5EE77987-BB6F-DA44-ADC4-27BFC2F0396B}" type="presParOf" srcId="{45296595-6ADE-40B1-91E4-AE48CD527B34}" destId="{7B369657-8BAD-4738-9930-B625F1214900}" srcOrd="0" destOrd="0" presId="urn:microsoft.com/office/officeart/2018/2/layout/IconLabelList"/>
    <dgm:cxn modelId="{184E7A6F-3511-384F-9D79-11E8D0C0A5C0}" type="presParOf" srcId="{7B369657-8BAD-4738-9930-B625F1214900}" destId="{59ACD264-F21D-4ABA-BABD-0A8EBBF85D16}" srcOrd="0" destOrd="0" presId="urn:microsoft.com/office/officeart/2018/2/layout/IconLabelList"/>
    <dgm:cxn modelId="{DFA0E85B-F19B-544D-9B66-5AB273FC8626}" type="presParOf" srcId="{7B369657-8BAD-4738-9930-B625F1214900}" destId="{12CA5511-668F-4417-B2A2-AF3C20A83D53}" srcOrd="1" destOrd="0" presId="urn:microsoft.com/office/officeart/2018/2/layout/IconLabelList"/>
    <dgm:cxn modelId="{76E288B9-D8E6-9A44-B958-CE9AC9A0F341}" type="presParOf" srcId="{7B369657-8BAD-4738-9930-B625F1214900}" destId="{3F9E797F-770E-4547-AA83-2697BAF42A68}" srcOrd="2" destOrd="0" presId="urn:microsoft.com/office/officeart/2018/2/layout/IconLabelList"/>
    <dgm:cxn modelId="{17E2D122-7640-5C48-AA97-790798AFE3BB}" type="presParOf" srcId="{45296595-6ADE-40B1-91E4-AE48CD527B34}" destId="{6ADA8351-DACB-4EE9-BCDB-6B02EEDE9AF4}" srcOrd="1" destOrd="0" presId="urn:microsoft.com/office/officeart/2018/2/layout/IconLabelList"/>
    <dgm:cxn modelId="{C6CBEE61-BD16-D14F-984D-C53087D76BE8}" type="presParOf" srcId="{45296595-6ADE-40B1-91E4-AE48CD527B34}" destId="{ED19990E-CB3D-4637-9B6D-B039C5E117A6}" srcOrd="2" destOrd="0" presId="urn:microsoft.com/office/officeart/2018/2/layout/IconLabelList"/>
    <dgm:cxn modelId="{97BADEF7-3269-1846-B0E1-4C61B2F623DF}" type="presParOf" srcId="{ED19990E-CB3D-4637-9B6D-B039C5E117A6}" destId="{0079A7FE-A071-4CB4-B612-40D8605D9931}" srcOrd="0" destOrd="0" presId="urn:microsoft.com/office/officeart/2018/2/layout/IconLabelList"/>
    <dgm:cxn modelId="{4761D219-6FBF-3D4E-B08B-1165C6D0A4F0}" type="presParOf" srcId="{ED19990E-CB3D-4637-9B6D-B039C5E117A6}" destId="{46D0D781-0AB0-4BF3-A309-A9E9EBA96920}" srcOrd="1" destOrd="0" presId="urn:microsoft.com/office/officeart/2018/2/layout/IconLabelList"/>
    <dgm:cxn modelId="{7A7FE7FA-0A27-5044-8928-0C6AF48B9BFB}" type="presParOf" srcId="{ED19990E-CB3D-4637-9B6D-B039C5E117A6}" destId="{F14CD4F1-B9E0-4689-A198-94B028DD7A87}" srcOrd="2" destOrd="0" presId="urn:microsoft.com/office/officeart/2018/2/layout/Icon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2235534-A246-3A4A-980D-3EAE80632555}" type="doc">
      <dgm:prSet loTypeId="urn:microsoft.com/office/officeart/2008/layout/AlternatingPictureBlocks" loCatId="" qsTypeId="urn:microsoft.com/office/officeart/2005/8/quickstyle/simple1" qsCatId="simple" csTypeId="urn:microsoft.com/office/officeart/2005/8/colors/accent1_4" csCatId="accent1" phldr="1"/>
      <dgm:spPr/>
      <dgm:t>
        <a:bodyPr/>
        <a:lstStyle/>
        <a:p>
          <a:endParaRPr lang="tr-TR"/>
        </a:p>
      </dgm:t>
    </dgm:pt>
    <dgm:pt modelId="{E050D806-531C-234C-82F8-6F3C5A0BF138}">
      <dgm:prSet phldrT="[Metin]" custT="1"/>
      <dgm:spPr/>
      <dgm:t>
        <a:bodyPr/>
        <a:lstStyle/>
        <a:p>
          <a:pPr algn="just"/>
          <a:r>
            <a:rPr lang="tr-TR" sz="2400" b="1" kern="1200" dirty="0">
              <a:latin typeface="Garamond" panose="02020404030301010803" pitchFamily="18" charset="0"/>
              <a:ea typeface="+mn-ea"/>
              <a:cs typeface="+mn-cs"/>
            </a:rPr>
            <a:t>Kurs Süresi</a:t>
          </a:r>
        </a:p>
      </dgm:t>
    </dgm:pt>
    <dgm:pt modelId="{F897A8B4-BDF1-8746-9CCE-F34CA76F85D1}" type="parTrans" cxnId="{F97B28E9-832C-754C-9DAC-544F429D9BA3}">
      <dgm:prSet/>
      <dgm:spPr/>
      <dgm:t>
        <a:bodyPr/>
        <a:lstStyle/>
        <a:p>
          <a:endParaRPr lang="tr-TR"/>
        </a:p>
      </dgm:t>
    </dgm:pt>
    <dgm:pt modelId="{369AC081-2A49-AF43-89FA-E7D185FED438}" type="sibTrans" cxnId="{F97B28E9-832C-754C-9DAC-544F429D9BA3}">
      <dgm:prSet/>
      <dgm:spPr/>
      <dgm:t>
        <a:bodyPr/>
        <a:lstStyle/>
        <a:p>
          <a:endParaRPr lang="tr-TR"/>
        </a:p>
      </dgm:t>
    </dgm:pt>
    <dgm:pt modelId="{1C3E7B48-367F-0945-AC47-85287A9397D6}">
      <dgm:prSet phldrT="[Metin]" custT="1"/>
      <dgm:spPr/>
      <dgm:t>
        <a:bodyPr/>
        <a:lstStyle/>
        <a:p>
          <a:pPr algn="just"/>
          <a:r>
            <a:rPr lang="tr-TR" sz="2400" kern="1200" dirty="0">
              <a:latin typeface="Garamond" panose="02020404030301010803" pitchFamily="18" charset="0"/>
            </a:rPr>
            <a:t>Günde en az 5 en fazla 8 saat</a:t>
          </a:r>
        </a:p>
      </dgm:t>
    </dgm:pt>
    <dgm:pt modelId="{35C99707-491C-9C41-AC5D-FF6F740FDABD}" type="parTrans" cxnId="{97C8D68E-9126-D941-9500-64F7FB6E21EE}">
      <dgm:prSet/>
      <dgm:spPr/>
      <dgm:t>
        <a:bodyPr/>
        <a:lstStyle/>
        <a:p>
          <a:endParaRPr lang="tr-TR"/>
        </a:p>
      </dgm:t>
    </dgm:pt>
    <dgm:pt modelId="{D9DEB217-9AA2-DA48-99FB-2DAB0F8D8443}" type="sibTrans" cxnId="{97C8D68E-9126-D941-9500-64F7FB6E21EE}">
      <dgm:prSet/>
      <dgm:spPr/>
      <dgm:t>
        <a:bodyPr/>
        <a:lstStyle/>
        <a:p>
          <a:endParaRPr lang="tr-TR"/>
        </a:p>
      </dgm:t>
    </dgm:pt>
    <dgm:pt modelId="{2F75E9B8-E6AE-704E-9B4E-D273A342CDE3}">
      <dgm:prSet phldrT="[Metin]" custT="1"/>
      <dgm:spPr/>
      <dgm:t>
        <a:bodyPr/>
        <a:lstStyle/>
        <a:p>
          <a:pPr algn="l"/>
          <a:r>
            <a:rPr lang="tr-TR" sz="2400" b="1" dirty="0">
              <a:solidFill>
                <a:schemeClr val="accent1">
                  <a:lumMod val="50000"/>
                </a:schemeClr>
              </a:solidFill>
              <a:latin typeface="Garamond" panose="02020404030301010803" pitchFamily="18" charset="0"/>
            </a:rPr>
            <a:t>Teorik Eğitim</a:t>
          </a:r>
        </a:p>
        <a:p>
          <a:pPr algn="just"/>
          <a:r>
            <a:rPr lang="tr-TR" sz="2400" dirty="0">
              <a:solidFill>
                <a:schemeClr val="accent1">
                  <a:lumMod val="50000"/>
                </a:schemeClr>
              </a:solidFill>
              <a:latin typeface="Garamond" panose="02020404030301010803" pitchFamily="18" charset="0"/>
            </a:rPr>
            <a:t>Sınıflar en az 5 en fazla 25 kursiyerden oluşur.</a:t>
          </a:r>
          <a:endParaRPr lang="tr-TR" sz="2400" b="1" dirty="0">
            <a:solidFill>
              <a:schemeClr val="accent1">
                <a:lumMod val="50000"/>
              </a:schemeClr>
            </a:solidFill>
            <a:latin typeface="Garamond" panose="02020404030301010803" pitchFamily="18" charset="0"/>
          </a:endParaRPr>
        </a:p>
      </dgm:t>
    </dgm:pt>
    <dgm:pt modelId="{FFB81870-BD5B-B947-ABBA-865AAAA56D9E}" type="parTrans" cxnId="{89F7A4FA-BE6C-9842-A898-0DA9A931F666}">
      <dgm:prSet/>
      <dgm:spPr/>
      <dgm:t>
        <a:bodyPr/>
        <a:lstStyle/>
        <a:p>
          <a:endParaRPr lang="tr-TR"/>
        </a:p>
      </dgm:t>
    </dgm:pt>
    <dgm:pt modelId="{D2C751C4-EB24-AD49-AA49-DE1549011AFA}" type="sibTrans" cxnId="{89F7A4FA-BE6C-9842-A898-0DA9A931F666}">
      <dgm:prSet/>
      <dgm:spPr/>
      <dgm:t>
        <a:bodyPr/>
        <a:lstStyle/>
        <a:p>
          <a:endParaRPr lang="tr-TR"/>
        </a:p>
      </dgm:t>
    </dgm:pt>
    <dgm:pt modelId="{261538F0-5425-C74C-A7E4-EDEFD189B863}">
      <dgm:prSet phldrT="[Metin]" custT="1"/>
      <dgm:spPr/>
      <dgm:t>
        <a:bodyPr/>
        <a:lstStyle/>
        <a:p>
          <a:pPr algn="just"/>
          <a:r>
            <a:rPr lang="tr-TR" sz="2400" kern="1200" dirty="0">
              <a:latin typeface="Garamond" panose="02020404030301010803" pitchFamily="18" charset="0"/>
            </a:rPr>
            <a:t>Haftada 6 günü geçmemek üzere en az 30 en fazla 45 saat</a:t>
          </a:r>
        </a:p>
      </dgm:t>
    </dgm:pt>
    <dgm:pt modelId="{D6DE499D-4329-CE4A-9358-071CF7AB1B15}" type="parTrans" cxnId="{30BC9E4F-0808-1F4B-9F14-772128675BC3}">
      <dgm:prSet/>
      <dgm:spPr/>
      <dgm:t>
        <a:bodyPr/>
        <a:lstStyle/>
        <a:p>
          <a:endParaRPr lang="tr-TR"/>
        </a:p>
      </dgm:t>
    </dgm:pt>
    <dgm:pt modelId="{F81818ED-400D-494A-9532-4F4D36F2ED15}" type="sibTrans" cxnId="{30BC9E4F-0808-1F4B-9F14-772128675BC3}">
      <dgm:prSet/>
      <dgm:spPr/>
      <dgm:t>
        <a:bodyPr/>
        <a:lstStyle/>
        <a:p>
          <a:endParaRPr lang="tr-TR"/>
        </a:p>
      </dgm:t>
    </dgm:pt>
    <dgm:pt modelId="{6FCBC82D-C5DA-4CC5-AF53-DD67AB2C56B3}">
      <dgm:prSet phldrT="[Metin]" custT="1"/>
      <dgm:spPr/>
      <dgm:t>
        <a:bodyPr/>
        <a:lstStyle/>
        <a:p>
          <a:pPr algn="just"/>
          <a:r>
            <a:rPr lang="tr-TR" sz="2400" kern="1200" dirty="0">
              <a:latin typeface="Garamond" panose="02020404030301010803" pitchFamily="18" charset="0"/>
            </a:rPr>
            <a:t>En fazla 160 fiili gün</a:t>
          </a:r>
        </a:p>
      </dgm:t>
    </dgm:pt>
    <dgm:pt modelId="{982EFCFD-3E9F-41F1-8C4F-247F455D5D8B}" type="parTrans" cxnId="{5EB03D36-F632-40E0-B9DE-BC7379D117A6}">
      <dgm:prSet/>
      <dgm:spPr/>
      <dgm:t>
        <a:bodyPr/>
        <a:lstStyle/>
        <a:p>
          <a:endParaRPr lang="tr-TR"/>
        </a:p>
      </dgm:t>
    </dgm:pt>
    <dgm:pt modelId="{DCC53C74-2F18-4FFA-B0B7-0AFD7D6287DF}" type="sibTrans" cxnId="{5EB03D36-F632-40E0-B9DE-BC7379D117A6}">
      <dgm:prSet/>
      <dgm:spPr/>
      <dgm:t>
        <a:bodyPr/>
        <a:lstStyle/>
        <a:p>
          <a:endParaRPr lang="tr-TR"/>
        </a:p>
      </dgm:t>
    </dgm:pt>
    <dgm:pt modelId="{6C320D14-D52D-454C-8D68-56AF80B343DF}" type="pres">
      <dgm:prSet presAssocID="{B2235534-A246-3A4A-980D-3EAE80632555}" presName="linearFlow" presStyleCnt="0">
        <dgm:presLayoutVars>
          <dgm:dir/>
          <dgm:resizeHandles val="exact"/>
        </dgm:presLayoutVars>
      </dgm:prSet>
      <dgm:spPr/>
      <dgm:t>
        <a:bodyPr/>
        <a:lstStyle/>
        <a:p>
          <a:endParaRPr lang="tr-TR"/>
        </a:p>
      </dgm:t>
    </dgm:pt>
    <dgm:pt modelId="{DED980AD-E260-E84B-A551-4E373691BF00}" type="pres">
      <dgm:prSet presAssocID="{E050D806-531C-234C-82F8-6F3C5A0BF138}" presName="comp" presStyleCnt="0"/>
      <dgm:spPr/>
    </dgm:pt>
    <dgm:pt modelId="{6634F421-CE7C-AB46-B63F-8624A34A241D}" type="pres">
      <dgm:prSet presAssocID="{E050D806-531C-234C-82F8-6F3C5A0BF138}" presName="rect2" presStyleLbl="node1" presStyleIdx="0" presStyleCnt="2">
        <dgm:presLayoutVars>
          <dgm:bulletEnabled val="1"/>
        </dgm:presLayoutVars>
      </dgm:prSet>
      <dgm:spPr/>
      <dgm:t>
        <a:bodyPr/>
        <a:lstStyle/>
        <a:p>
          <a:endParaRPr lang="tr-TR"/>
        </a:p>
      </dgm:t>
    </dgm:pt>
    <dgm:pt modelId="{C86FBB63-BD88-F946-8998-40965DFD3F47}" type="pres">
      <dgm:prSet presAssocID="{E050D806-531C-234C-82F8-6F3C5A0BF138}" presName="rect1" presStyleLbl="lnNode1" presStyleIdx="0" presStyleCnt="2"/>
      <dgm:spPr/>
    </dgm:pt>
    <dgm:pt modelId="{17E0DF90-F18D-4046-89D5-16681D24862E}" type="pres">
      <dgm:prSet presAssocID="{369AC081-2A49-AF43-89FA-E7D185FED438}" presName="sibTrans" presStyleCnt="0"/>
      <dgm:spPr/>
    </dgm:pt>
    <dgm:pt modelId="{257BA9B1-ED64-2748-B5DC-C66A5370A059}" type="pres">
      <dgm:prSet presAssocID="{2F75E9B8-E6AE-704E-9B4E-D273A342CDE3}" presName="comp" presStyleCnt="0"/>
      <dgm:spPr/>
    </dgm:pt>
    <dgm:pt modelId="{1D05D93C-1F54-DF40-B296-E19E5810FA44}" type="pres">
      <dgm:prSet presAssocID="{2F75E9B8-E6AE-704E-9B4E-D273A342CDE3}" presName="rect2" presStyleLbl="node1" presStyleIdx="1" presStyleCnt="2">
        <dgm:presLayoutVars>
          <dgm:bulletEnabled val="1"/>
        </dgm:presLayoutVars>
      </dgm:prSet>
      <dgm:spPr/>
      <dgm:t>
        <a:bodyPr/>
        <a:lstStyle/>
        <a:p>
          <a:endParaRPr lang="tr-TR"/>
        </a:p>
      </dgm:t>
    </dgm:pt>
    <dgm:pt modelId="{94CA9555-EF86-9E4C-84F5-E96959B00589}" type="pres">
      <dgm:prSet presAssocID="{2F75E9B8-E6AE-704E-9B4E-D273A342CDE3}" presName="rect1" presStyleLbl="lnNode1" presStyleIdx="1" presStyleCnt="2"/>
      <dgm:spPr/>
    </dgm:pt>
  </dgm:ptLst>
  <dgm:cxnLst>
    <dgm:cxn modelId="{D4210497-E4CB-F046-8FBE-B1F4292BC0E2}" type="presOf" srcId="{B2235534-A246-3A4A-980D-3EAE80632555}" destId="{6C320D14-D52D-454C-8D68-56AF80B343DF}" srcOrd="0" destOrd="0" presId="urn:microsoft.com/office/officeart/2008/layout/AlternatingPictureBlocks"/>
    <dgm:cxn modelId="{E2C203E5-E3DD-1341-825C-3BD74A1BC507}" type="presOf" srcId="{261538F0-5425-C74C-A7E4-EDEFD189B863}" destId="{6634F421-CE7C-AB46-B63F-8624A34A241D}" srcOrd="0" destOrd="2" presId="urn:microsoft.com/office/officeart/2008/layout/AlternatingPictureBlocks"/>
    <dgm:cxn modelId="{97C8D68E-9126-D941-9500-64F7FB6E21EE}" srcId="{E050D806-531C-234C-82F8-6F3C5A0BF138}" destId="{1C3E7B48-367F-0945-AC47-85287A9397D6}" srcOrd="0" destOrd="0" parTransId="{35C99707-491C-9C41-AC5D-FF6F740FDABD}" sibTransId="{D9DEB217-9AA2-DA48-99FB-2DAB0F8D8443}"/>
    <dgm:cxn modelId="{11EAC79F-8FA1-411E-80FF-45046D6D44A4}" type="presOf" srcId="{6FCBC82D-C5DA-4CC5-AF53-DD67AB2C56B3}" destId="{6634F421-CE7C-AB46-B63F-8624A34A241D}" srcOrd="0" destOrd="3" presId="urn:microsoft.com/office/officeart/2008/layout/AlternatingPictureBlocks"/>
    <dgm:cxn modelId="{30BC9E4F-0808-1F4B-9F14-772128675BC3}" srcId="{E050D806-531C-234C-82F8-6F3C5A0BF138}" destId="{261538F0-5425-C74C-A7E4-EDEFD189B863}" srcOrd="1" destOrd="0" parTransId="{D6DE499D-4329-CE4A-9358-071CF7AB1B15}" sibTransId="{F81818ED-400D-494A-9532-4F4D36F2ED15}"/>
    <dgm:cxn modelId="{E534D3B6-E9C2-5040-A576-A30E926689FA}" type="presOf" srcId="{1C3E7B48-367F-0945-AC47-85287A9397D6}" destId="{6634F421-CE7C-AB46-B63F-8624A34A241D}" srcOrd="0" destOrd="1" presId="urn:microsoft.com/office/officeart/2008/layout/AlternatingPictureBlocks"/>
    <dgm:cxn modelId="{89F7A4FA-BE6C-9842-A898-0DA9A931F666}" srcId="{B2235534-A246-3A4A-980D-3EAE80632555}" destId="{2F75E9B8-E6AE-704E-9B4E-D273A342CDE3}" srcOrd="1" destOrd="0" parTransId="{FFB81870-BD5B-B947-ABBA-865AAAA56D9E}" sibTransId="{D2C751C4-EB24-AD49-AA49-DE1549011AFA}"/>
    <dgm:cxn modelId="{5EB03D36-F632-40E0-B9DE-BC7379D117A6}" srcId="{E050D806-531C-234C-82F8-6F3C5A0BF138}" destId="{6FCBC82D-C5DA-4CC5-AF53-DD67AB2C56B3}" srcOrd="2" destOrd="0" parTransId="{982EFCFD-3E9F-41F1-8C4F-247F455D5D8B}" sibTransId="{DCC53C74-2F18-4FFA-B0B7-0AFD7D6287DF}"/>
    <dgm:cxn modelId="{F97B28E9-832C-754C-9DAC-544F429D9BA3}" srcId="{B2235534-A246-3A4A-980D-3EAE80632555}" destId="{E050D806-531C-234C-82F8-6F3C5A0BF138}" srcOrd="0" destOrd="0" parTransId="{F897A8B4-BDF1-8746-9CCE-F34CA76F85D1}" sibTransId="{369AC081-2A49-AF43-89FA-E7D185FED438}"/>
    <dgm:cxn modelId="{A77D91E7-5B88-0649-BCD3-939632F06FA1}" type="presOf" srcId="{2F75E9B8-E6AE-704E-9B4E-D273A342CDE3}" destId="{1D05D93C-1F54-DF40-B296-E19E5810FA44}" srcOrd="0" destOrd="0" presId="urn:microsoft.com/office/officeart/2008/layout/AlternatingPictureBlocks"/>
    <dgm:cxn modelId="{3BABAB0A-AAC1-D540-8005-235617645E01}" type="presOf" srcId="{E050D806-531C-234C-82F8-6F3C5A0BF138}" destId="{6634F421-CE7C-AB46-B63F-8624A34A241D}" srcOrd="0" destOrd="0" presId="urn:microsoft.com/office/officeart/2008/layout/AlternatingPictureBlocks"/>
    <dgm:cxn modelId="{98803E5F-3B2A-0448-8F18-B3E4101A4489}" type="presParOf" srcId="{6C320D14-D52D-454C-8D68-56AF80B343DF}" destId="{DED980AD-E260-E84B-A551-4E373691BF00}" srcOrd="0" destOrd="0" presId="urn:microsoft.com/office/officeart/2008/layout/AlternatingPictureBlocks"/>
    <dgm:cxn modelId="{899A63D1-A5DF-6F4F-BC00-267C69EDB738}" type="presParOf" srcId="{DED980AD-E260-E84B-A551-4E373691BF00}" destId="{6634F421-CE7C-AB46-B63F-8624A34A241D}" srcOrd="0" destOrd="0" presId="urn:microsoft.com/office/officeart/2008/layout/AlternatingPictureBlocks"/>
    <dgm:cxn modelId="{0C8E7A3B-FEFA-394D-BBE4-371F57BFF186}" type="presParOf" srcId="{DED980AD-E260-E84B-A551-4E373691BF00}" destId="{C86FBB63-BD88-F946-8998-40965DFD3F47}" srcOrd="1" destOrd="0" presId="urn:microsoft.com/office/officeart/2008/layout/AlternatingPictureBlocks"/>
    <dgm:cxn modelId="{73635351-B2DC-8144-BF20-4032DDC0981A}" type="presParOf" srcId="{6C320D14-D52D-454C-8D68-56AF80B343DF}" destId="{17E0DF90-F18D-4046-89D5-16681D24862E}" srcOrd="1" destOrd="0" presId="urn:microsoft.com/office/officeart/2008/layout/AlternatingPictureBlocks"/>
    <dgm:cxn modelId="{9FB93487-9853-A647-BE43-242E73EED8A4}" type="presParOf" srcId="{6C320D14-D52D-454C-8D68-56AF80B343DF}" destId="{257BA9B1-ED64-2748-B5DC-C66A5370A059}" srcOrd="2" destOrd="0" presId="urn:microsoft.com/office/officeart/2008/layout/AlternatingPictureBlocks"/>
    <dgm:cxn modelId="{57370A08-91C6-9F43-B194-4098FC9C7345}" type="presParOf" srcId="{257BA9B1-ED64-2748-B5DC-C66A5370A059}" destId="{1D05D93C-1F54-DF40-B296-E19E5810FA44}" srcOrd="0" destOrd="0" presId="urn:microsoft.com/office/officeart/2008/layout/AlternatingPictureBlocks"/>
    <dgm:cxn modelId="{746110EE-0299-254C-959B-E00AF7AA800F}" type="presParOf" srcId="{257BA9B1-ED64-2748-B5DC-C66A5370A059}" destId="{94CA9555-EF86-9E4C-84F5-E96959B00589}" srcOrd="1" destOrd="0" presId="urn:microsoft.com/office/officeart/2008/layout/AlternatingPictureBlock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BEB8321-10B7-487E-9B96-481DA62C6634}" type="doc">
      <dgm:prSet loTypeId="urn:microsoft.com/office/officeart/2009/3/layout/SubStepProcess" loCatId="process" qsTypeId="urn:microsoft.com/office/officeart/2005/8/quickstyle/simple4" qsCatId="simple" csTypeId="urn:microsoft.com/office/officeart/2005/8/colors/accent5_4" csCatId="accent5" phldr="1"/>
      <dgm:spPr/>
      <dgm:t>
        <a:bodyPr/>
        <a:lstStyle/>
        <a:p>
          <a:endParaRPr lang="tr-TR"/>
        </a:p>
      </dgm:t>
    </dgm:pt>
    <dgm:pt modelId="{EC543F73-554D-4A07-BBA1-90CF8E0DAF81}">
      <dgm:prSet custT="1"/>
      <dgm:spPr/>
      <dgm:t>
        <a:bodyPr/>
        <a:lstStyle/>
        <a:p>
          <a:pPr algn="just"/>
          <a:r>
            <a:rPr lang="tr-TR" sz="2400" b="0" dirty="0">
              <a:solidFill>
                <a:srgbClr val="263B86"/>
              </a:solidFill>
              <a:latin typeface="Garamond" panose="02020404030301010803" pitchFamily="18" charset="0"/>
              <a:ea typeface="Arial Unicode MS" pitchFamily="34" charset="-128"/>
              <a:cs typeface="Arial" pitchFamily="34" charset="0"/>
            </a:rPr>
            <a:t>Genel sağlık sigortası primi ile iş kazası ve meslek hastalığı sigorta primi </a:t>
          </a:r>
          <a:r>
            <a:rPr lang="tr-TR" sz="2400" b="0" dirty="0">
              <a:solidFill>
                <a:srgbClr val="002060"/>
              </a:solidFill>
              <a:latin typeface="Garamond" panose="02020404030301010803" pitchFamily="18" charset="0"/>
              <a:cs typeface="Arial" charset="0"/>
            </a:rPr>
            <a:t> </a:t>
          </a:r>
          <a:endParaRPr lang="tr-TR" sz="2400" b="1" dirty="0">
            <a:solidFill>
              <a:srgbClr val="002060"/>
            </a:solidFill>
            <a:latin typeface="Garamond" panose="02020404030301010803" pitchFamily="18" charset="0"/>
          </a:endParaRPr>
        </a:p>
      </dgm:t>
    </dgm:pt>
    <dgm:pt modelId="{5CD732EC-7B63-429B-AD8A-A76930362910}" type="parTrans" cxnId="{AB71CD95-9473-43C4-AD3B-06A6E51B16AA}">
      <dgm:prSet/>
      <dgm:spPr/>
      <dgm:t>
        <a:bodyPr/>
        <a:lstStyle/>
        <a:p>
          <a:pPr algn="just"/>
          <a:endParaRPr lang="tr-TR"/>
        </a:p>
      </dgm:t>
    </dgm:pt>
    <dgm:pt modelId="{E2646DBB-BE6D-425E-8A40-7E9614D0DE15}" type="sibTrans" cxnId="{AB71CD95-9473-43C4-AD3B-06A6E51B16AA}">
      <dgm:prSet/>
      <dgm:spPr/>
      <dgm:t>
        <a:bodyPr/>
        <a:lstStyle/>
        <a:p>
          <a:pPr algn="just"/>
          <a:endParaRPr lang="tr-TR"/>
        </a:p>
      </dgm:t>
    </dgm:pt>
    <dgm:pt modelId="{EB48BEF1-15BD-4F17-8AD3-AC8BAF193959}">
      <dgm:prSet custT="1"/>
      <dgm:spPr/>
      <dgm:t>
        <a:bodyPr/>
        <a:lstStyle/>
        <a:p>
          <a:pPr algn="just"/>
          <a:r>
            <a:rPr lang="tr-TR" sz="2400" b="0" dirty="0">
              <a:solidFill>
                <a:srgbClr val="002060"/>
              </a:solidFill>
              <a:latin typeface="Garamond" panose="02020404030301010803" pitchFamily="18" charset="0"/>
              <a:cs typeface="Arial" charset="0"/>
            </a:rPr>
            <a:t>Zaruri gider ödemesi </a:t>
          </a:r>
          <a:endParaRPr lang="tr-TR" sz="2400" b="0" dirty="0">
            <a:solidFill>
              <a:srgbClr val="002060"/>
            </a:solidFill>
            <a:latin typeface="Garamond" panose="02020404030301010803" pitchFamily="18" charset="0"/>
          </a:endParaRPr>
        </a:p>
      </dgm:t>
    </dgm:pt>
    <dgm:pt modelId="{4105181D-3EF5-4D61-88D6-C008402AF63B}" type="parTrans" cxnId="{9DE78CC3-DF8D-42BF-A809-D3797F6E5411}">
      <dgm:prSet/>
      <dgm:spPr/>
      <dgm:t>
        <a:bodyPr/>
        <a:lstStyle/>
        <a:p>
          <a:pPr algn="just"/>
          <a:endParaRPr lang="tr-TR"/>
        </a:p>
      </dgm:t>
    </dgm:pt>
    <dgm:pt modelId="{02262A17-A975-442B-8F72-965B26138939}" type="sibTrans" cxnId="{9DE78CC3-DF8D-42BF-A809-D3797F6E5411}">
      <dgm:prSet/>
      <dgm:spPr/>
      <dgm:t>
        <a:bodyPr/>
        <a:lstStyle/>
        <a:p>
          <a:pPr algn="just"/>
          <a:endParaRPr lang="tr-TR"/>
        </a:p>
      </dgm:t>
    </dgm:pt>
    <dgm:pt modelId="{EFB04BAD-0DB8-40AF-B439-A23533B786B7}">
      <dgm:prSet custT="1"/>
      <dgm:spPr/>
      <dgm:t>
        <a:bodyPr/>
        <a:lstStyle/>
        <a:p>
          <a:pPr algn="just"/>
          <a:r>
            <a:rPr lang="tr-TR" sz="2400" dirty="0">
              <a:solidFill>
                <a:srgbClr val="263B86"/>
              </a:solidFill>
              <a:latin typeface="Garamond" panose="02020404030301010803" pitchFamily="18" charset="0"/>
              <a:ea typeface="Arial Unicode MS" pitchFamily="34" charset="-128"/>
              <a:cs typeface="Arial" pitchFamily="34" charset="0"/>
            </a:rPr>
            <a:t>Eğitici için unvan ve tabi olunan mevzuat dikkate alınarak </a:t>
          </a:r>
          <a:r>
            <a:rPr lang="tr-TR" sz="2400" b="0" dirty="0">
              <a:solidFill>
                <a:srgbClr val="263B86"/>
              </a:solidFill>
              <a:latin typeface="Garamond" panose="02020404030301010803" pitchFamily="18" charset="0"/>
              <a:ea typeface="Arial Unicode MS" pitchFamily="34" charset="-128"/>
              <a:cs typeface="Arial" pitchFamily="34" charset="0"/>
            </a:rPr>
            <a:t>ek ders saati ücretinin dört katına kadar </a:t>
          </a:r>
          <a:r>
            <a:rPr lang="tr-TR" sz="2400" dirty="0">
              <a:solidFill>
                <a:srgbClr val="263B86"/>
              </a:solidFill>
              <a:latin typeface="Garamond" panose="02020404030301010803" pitchFamily="18" charset="0"/>
              <a:ea typeface="Arial Unicode MS" pitchFamily="34" charset="-128"/>
              <a:cs typeface="Arial" pitchFamily="34" charset="0"/>
            </a:rPr>
            <a:t>ödeme </a:t>
          </a:r>
          <a:endParaRPr lang="tr-TR" sz="2400" b="0" dirty="0">
            <a:solidFill>
              <a:srgbClr val="002060"/>
            </a:solidFill>
            <a:latin typeface="Garamond" panose="02020404030301010803" pitchFamily="18" charset="0"/>
          </a:endParaRPr>
        </a:p>
      </dgm:t>
    </dgm:pt>
    <dgm:pt modelId="{8F01740B-7883-4B17-ACDB-6349C0CA1B2D}" type="parTrans" cxnId="{9D926C5C-7F7D-4A8C-AF17-355457A8A84D}">
      <dgm:prSet/>
      <dgm:spPr/>
      <dgm:t>
        <a:bodyPr/>
        <a:lstStyle/>
        <a:p>
          <a:pPr algn="just"/>
          <a:endParaRPr lang="tr-TR"/>
        </a:p>
      </dgm:t>
    </dgm:pt>
    <dgm:pt modelId="{13D4C70E-7048-413C-AFD3-C2AFC30E01D0}" type="sibTrans" cxnId="{9D926C5C-7F7D-4A8C-AF17-355457A8A84D}">
      <dgm:prSet/>
      <dgm:spPr/>
      <dgm:t>
        <a:bodyPr/>
        <a:lstStyle/>
        <a:p>
          <a:pPr algn="just"/>
          <a:endParaRPr lang="tr-TR"/>
        </a:p>
      </dgm:t>
    </dgm:pt>
    <dgm:pt modelId="{B9D4DA72-37C2-478E-AB10-5D3D7C5974D4}">
      <dgm:prSet custT="1"/>
      <dgm:spPr>
        <a:solidFill>
          <a:schemeClr val="accent1">
            <a:lumMod val="20000"/>
            <a:lumOff val="80000"/>
          </a:schemeClr>
        </a:solidFill>
      </dgm:spPr>
      <dgm:t>
        <a:bodyPr/>
        <a:lstStyle/>
        <a:p>
          <a:pPr algn="ctr"/>
          <a:r>
            <a:rPr lang="tr-TR" sz="2400" b="1" dirty="0">
              <a:solidFill>
                <a:srgbClr val="002060"/>
              </a:solidFill>
              <a:latin typeface="Garamond" panose="02020404030301010803" pitchFamily="18" charset="0"/>
            </a:rPr>
            <a:t>Zaruri </a:t>
          </a:r>
          <a:r>
            <a:rPr lang="tr-TR" sz="2400" b="1" dirty="0" smtClean="0">
              <a:solidFill>
                <a:srgbClr val="002060"/>
              </a:solidFill>
              <a:latin typeface="Garamond" panose="02020404030301010803" pitchFamily="18" charset="0"/>
            </a:rPr>
            <a:t>Gider, Sigorta Primi </a:t>
          </a:r>
          <a:r>
            <a:rPr lang="tr-TR" sz="2400" b="1" dirty="0">
              <a:solidFill>
                <a:srgbClr val="002060"/>
              </a:solidFill>
              <a:latin typeface="Garamond" panose="02020404030301010803" pitchFamily="18" charset="0"/>
            </a:rPr>
            <a:t>ve Eğitici Ödemesi</a:t>
          </a:r>
        </a:p>
      </dgm:t>
    </dgm:pt>
    <dgm:pt modelId="{8B29E081-6E9B-4D0B-A88A-04B846992BD6}" type="parTrans" cxnId="{94B1D7D0-B0A3-47B6-885D-D13617A501F6}">
      <dgm:prSet/>
      <dgm:spPr/>
      <dgm:t>
        <a:bodyPr/>
        <a:lstStyle/>
        <a:p>
          <a:pPr algn="just"/>
          <a:endParaRPr lang="tr-TR"/>
        </a:p>
      </dgm:t>
    </dgm:pt>
    <dgm:pt modelId="{99A5B266-F640-4801-9AEA-3A84A21198B9}" type="sibTrans" cxnId="{94B1D7D0-B0A3-47B6-885D-D13617A501F6}">
      <dgm:prSet/>
      <dgm:spPr/>
      <dgm:t>
        <a:bodyPr/>
        <a:lstStyle/>
        <a:p>
          <a:pPr algn="just"/>
          <a:endParaRPr lang="tr-TR"/>
        </a:p>
      </dgm:t>
    </dgm:pt>
    <dgm:pt modelId="{2F28B4EA-9718-4C02-A53E-6C896E82C96E}" type="pres">
      <dgm:prSet presAssocID="{8BEB8321-10B7-487E-9B96-481DA62C6634}" presName="Name0" presStyleCnt="0">
        <dgm:presLayoutVars>
          <dgm:chMax val="7"/>
          <dgm:dir/>
          <dgm:animOne val="branch"/>
        </dgm:presLayoutVars>
      </dgm:prSet>
      <dgm:spPr/>
      <dgm:t>
        <a:bodyPr/>
        <a:lstStyle/>
        <a:p>
          <a:endParaRPr lang="tr-TR"/>
        </a:p>
      </dgm:t>
    </dgm:pt>
    <dgm:pt modelId="{127AEB24-7F79-4626-9197-14E8FED29DC2}" type="pres">
      <dgm:prSet presAssocID="{B9D4DA72-37C2-478E-AB10-5D3D7C5974D4}" presName="parTx1" presStyleLbl="node1" presStyleIdx="0" presStyleCnt="1" custScaleX="54981" custScaleY="55497"/>
      <dgm:spPr/>
      <dgm:t>
        <a:bodyPr/>
        <a:lstStyle/>
        <a:p>
          <a:endParaRPr lang="tr-TR"/>
        </a:p>
      </dgm:t>
    </dgm:pt>
    <dgm:pt modelId="{D0EF10D3-DF8A-4DBB-B815-E17BB9D289CE}" type="pres">
      <dgm:prSet presAssocID="{B9D4DA72-37C2-478E-AB10-5D3D7C5974D4}" presName="spPre1" presStyleCnt="0"/>
      <dgm:spPr/>
    </dgm:pt>
    <dgm:pt modelId="{D41557BD-20F1-44F4-8686-F38B696F9BD5}" type="pres">
      <dgm:prSet presAssocID="{B9D4DA72-37C2-478E-AB10-5D3D7C5974D4}" presName="chLin1" presStyleCnt="0"/>
      <dgm:spPr/>
    </dgm:pt>
    <dgm:pt modelId="{D4EA1DCE-1907-49B1-80B9-030E8B225E8B}" type="pres">
      <dgm:prSet presAssocID="{5CD732EC-7B63-429B-AD8A-A76930362910}" presName="Name11" presStyleLbl="parChTrans1D1" presStyleIdx="0" presStyleCnt="6"/>
      <dgm:spPr/>
    </dgm:pt>
    <dgm:pt modelId="{66BA5F13-88E0-4A6B-8514-09372FBACE6D}" type="pres">
      <dgm:prSet presAssocID="{EC543F73-554D-4A07-BBA1-90CF8E0DAF81}" presName="txAndLines1" presStyleCnt="0"/>
      <dgm:spPr/>
    </dgm:pt>
    <dgm:pt modelId="{E0088D53-6010-4455-AB91-EA10A7DF6B8D}" type="pres">
      <dgm:prSet presAssocID="{EC543F73-554D-4A07-BBA1-90CF8E0DAF81}" presName="anchor1" presStyleCnt="0"/>
      <dgm:spPr/>
    </dgm:pt>
    <dgm:pt modelId="{CC7BC8A3-7174-4F70-AB48-7106C7FE57E0}" type="pres">
      <dgm:prSet presAssocID="{EC543F73-554D-4A07-BBA1-90CF8E0DAF81}" presName="backup1" presStyleCnt="0"/>
      <dgm:spPr/>
    </dgm:pt>
    <dgm:pt modelId="{68764B4E-AB4A-4D8C-8D3C-58A384042394}" type="pres">
      <dgm:prSet presAssocID="{EC543F73-554D-4A07-BBA1-90CF8E0DAF81}" presName="preLine1" presStyleLbl="parChTrans1D1" presStyleIdx="1" presStyleCnt="6"/>
      <dgm:spPr/>
    </dgm:pt>
    <dgm:pt modelId="{A3A87861-3399-4DE4-8D40-E21E10A1415E}" type="pres">
      <dgm:prSet presAssocID="{EC543F73-554D-4A07-BBA1-90CF8E0DAF81}" presName="desTx1" presStyleLbl="revTx" presStyleIdx="0" presStyleCnt="0">
        <dgm:presLayoutVars>
          <dgm:bulletEnabled val="1"/>
        </dgm:presLayoutVars>
      </dgm:prSet>
      <dgm:spPr/>
      <dgm:t>
        <a:bodyPr/>
        <a:lstStyle/>
        <a:p>
          <a:endParaRPr lang="tr-TR"/>
        </a:p>
      </dgm:t>
    </dgm:pt>
    <dgm:pt modelId="{415ECC2E-160F-41D0-96A4-DCA6F3089895}" type="pres">
      <dgm:prSet presAssocID="{4105181D-3EF5-4D61-88D6-C008402AF63B}" presName="Name11" presStyleLbl="parChTrans1D1" presStyleIdx="2" presStyleCnt="6"/>
      <dgm:spPr/>
    </dgm:pt>
    <dgm:pt modelId="{F4EE1EE7-236B-42C9-AD67-09CF98C382C6}" type="pres">
      <dgm:prSet presAssocID="{EB48BEF1-15BD-4F17-8AD3-AC8BAF193959}" presName="txAndLines1" presStyleCnt="0"/>
      <dgm:spPr/>
    </dgm:pt>
    <dgm:pt modelId="{EB09C43E-F3E3-4DBB-8D07-82260C7519AA}" type="pres">
      <dgm:prSet presAssocID="{EB48BEF1-15BD-4F17-8AD3-AC8BAF193959}" presName="anchor1" presStyleCnt="0"/>
      <dgm:spPr/>
    </dgm:pt>
    <dgm:pt modelId="{3899B7D5-66AF-4A2E-8C0C-91DC818F677D}" type="pres">
      <dgm:prSet presAssocID="{EB48BEF1-15BD-4F17-8AD3-AC8BAF193959}" presName="backup1" presStyleCnt="0"/>
      <dgm:spPr/>
    </dgm:pt>
    <dgm:pt modelId="{19AEAE05-52A5-43BB-A937-4B958BC712AD}" type="pres">
      <dgm:prSet presAssocID="{EB48BEF1-15BD-4F17-8AD3-AC8BAF193959}" presName="preLine1" presStyleLbl="parChTrans1D1" presStyleIdx="3" presStyleCnt="6"/>
      <dgm:spPr/>
    </dgm:pt>
    <dgm:pt modelId="{127C2630-13D8-4CD0-8B54-D3F057D9917F}" type="pres">
      <dgm:prSet presAssocID="{EB48BEF1-15BD-4F17-8AD3-AC8BAF193959}" presName="desTx1" presStyleLbl="revTx" presStyleIdx="0" presStyleCnt="0">
        <dgm:presLayoutVars>
          <dgm:bulletEnabled val="1"/>
        </dgm:presLayoutVars>
      </dgm:prSet>
      <dgm:spPr/>
      <dgm:t>
        <a:bodyPr/>
        <a:lstStyle/>
        <a:p>
          <a:endParaRPr lang="tr-TR"/>
        </a:p>
      </dgm:t>
    </dgm:pt>
    <dgm:pt modelId="{A25817BC-FB60-407D-AA2C-1EC458C7EFB4}" type="pres">
      <dgm:prSet presAssocID="{8F01740B-7883-4B17-ACDB-6349C0CA1B2D}" presName="Name11" presStyleLbl="parChTrans1D1" presStyleIdx="4" presStyleCnt="6"/>
      <dgm:spPr/>
    </dgm:pt>
    <dgm:pt modelId="{CB7E06EE-3687-4D16-AFB8-78A92D6B6D7A}" type="pres">
      <dgm:prSet presAssocID="{EFB04BAD-0DB8-40AF-B439-A23533B786B7}" presName="txAndLines1" presStyleCnt="0"/>
      <dgm:spPr/>
    </dgm:pt>
    <dgm:pt modelId="{5FF04D84-D592-4E55-91C9-53EAD1E46D43}" type="pres">
      <dgm:prSet presAssocID="{EFB04BAD-0DB8-40AF-B439-A23533B786B7}" presName="anchor1" presStyleCnt="0"/>
      <dgm:spPr/>
    </dgm:pt>
    <dgm:pt modelId="{03210B95-0C05-4546-886F-2241EB7B785E}" type="pres">
      <dgm:prSet presAssocID="{EFB04BAD-0DB8-40AF-B439-A23533B786B7}" presName="backup1" presStyleCnt="0"/>
      <dgm:spPr/>
    </dgm:pt>
    <dgm:pt modelId="{52A0EB7A-0E55-41AC-B725-D46699A7220E}" type="pres">
      <dgm:prSet presAssocID="{EFB04BAD-0DB8-40AF-B439-A23533B786B7}" presName="preLine1" presStyleLbl="parChTrans1D1" presStyleIdx="5" presStyleCnt="6"/>
      <dgm:spPr/>
    </dgm:pt>
    <dgm:pt modelId="{ECEA7768-989A-4495-9C40-EC070FA1AC8F}" type="pres">
      <dgm:prSet presAssocID="{EFB04BAD-0DB8-40AF-B439-A23533B786B7}" presName="desTx1" presStyleLbl="revTx" presStyleIdx="0" presStyleCnt="0" custScaleY="88569">
        <dgm:presLayoutVars>
          <dgm:bulletEnabled val="1"/>
        </dgm:presLayoutVars>
      </dgm:prSet>
      <dgm:spPr/>
      <dgm:t>
        <a:bodyPr/>
        <a:lstStyle/>
        <a:p>
          <a:endParaRPr lang="tr-TR"/>
        </a:p>
      </dgm:t>
    </dgm:pt>
  </dgm:ptLst>
  <dgm:cxnLst>
    <dgm:cxn modelId="{1EF405B1-21BB-4084-A938-C736CAB990C0}" type="presOf" srcId="{8BEB8321-10B7-487E-9B96-481DA62C6634}" destId="{2F28B4EA-9718-4C02-A53E-6C896E82C96E}" srcOrd="0" destOrd="0" presId="urn:microsoft.com/office/officeart/2009/3/layout/SubStepProcess"/>
    <dgm:cxn modelId="{F5D4B469-82C4-469B-9768-FF5B83870A60}" type="presOf" srcId="{EC543F73-554D-4A07-BBA1-90CF8E0DAF81}" destId="{A3A87861-3399-4DE4-8D40-E21E10A1415E}" srcOrd="0" destOrd="0" presId="urn:microsoft.com/office/officeart/2009/3/layout/SubStepProcess"/>
    <dgm:cxn modelId="{9DE78CC3-DF8D-42BF-A809-D3797F6E5411}" srcId="{B9D4DA72-37C2-478E-AB10-5D3D7C5974D4}" destId="{EB48BEF1-15BD-4F17-8AD3-AC8BAF193959}" srcOrd="1" destOrd="0" parTransId="{4105181D-3EF5-4D61-88D6-C008402AF63B}" sibTransId="{02262A17-A975-442B-8F72-965B26138939}"/>
    <dgm:cxn modelId="{300C958B-DFED-498A-B640-C17C18A948D0}" type="presOf" srcId="{EB48BEF1-15BD-4F17-8AD3-AC8BAF193959}" destId="{127C2630-13D8-4CD0-8B54-D3F057D9917F}" srcOrd="0" destOrd="0" presId="urn:microsoft.com/office/officeart/2009/3/layout/SubStepProcess"/>
    <dgm:cxn modelId="{9D926C5C-7F7D-4A8C-AF17-355457A8A84D}" srcId="{B9D4DA72-37C2-478E-AB10-5D3D7C5974D4}" destId="{EFB04BAD-0DB8-40AF-B439-A23533B786B7}" srcOrd="2" destOrd="0" parTransId="{8F01740B-7883-4B17-ACDB-6349C0CA1B2D}" sibTransId="{13D4C70E-7048-413C-AFD3-C2AFC30E01D0}"/>
    <dgm:cxn modelId="{AB71CD95-9473-43C4-AD3B-06A6E51B16AA}" srcId="{B9D4DA72-37C2-478E-AB10-5D3D7C5974D4}" destId="{EC543F73-554D-4A07-BBA1-90CF8E0DAF81}" srcOrd="0" destOrd="0" parTransId="{5CD732EC-7B63-429B-AD8A-A76930362910}" sibTransId="{E2646DBB-BE6D-425E-8A40-7E9614D0DE15}"/>
    <dgm:cxn modelId="{94B1D7D0-B0A3-47B6-885D-D13617A501F6}" srcId="{8BEB8321-10B7-487E-9B96-481DA62C6634}" destId="{B9D4DA72-37C2-478E-AB10-5D3D7C5974D4}" srcOrd="0" destOrd="0" parTransId="{8B29E081-6E9B-4D0B-A88A-04B846992BD6}" sibTransId="{99A5B266-F640-4801-9AEA-3A84A21198B9}"/>
    <dgm:cxn modelId="{EFE32B09-59AC-43CC-B3CB-14C44C61B993}" type="presOf" srcId="{EFB04BAD-0DB8-40AF-B439-A23533B786B7}" destId="{ECEA7768-989A-4495-9C40-EC070FA1AC8F}" srcOrd="0" destOrd="0" presId="urn:microsoft.com/office/officeart/2009/3/layout/SubStepProcess"/>
    <dgm:cxn modelId="{22135412-9B3B-4BFF-A6CB-060CAC046ACC}" type="presOf" srcId="{B9D4DA72-37C2-478E-AB10-5D3D7C5974D4}" destId="{127AEB24-7F79-4626-9197-14E8FED29DC2}" srcOrd="0" destOrd="0" presId="urn:microsoft.com/office/officeart/2009/3/layout/SubStepProcess"/>
    <dgm:cxn modelId="{29D8DD60-CD06-49D9-8767-B599E06092AD}" type="presParOf" srcId="{2F28B4EA-9718-4C02-A53E-6C896E82C96E}" destId="{127AEB24-7F79-4626-9197-14E8FED29DC2}" srcOrd="0" destOrd="0" presId="urn:microsoft.com/office/officeart/2009/3/layout/SubStepProcess"/>
    <dgm:cxn modelId="{184B89ED-F402-4863-91E2-7076C171EFC8}" type="presParOf" srcId="{2F28B4EA-9718-4C02-A53E-6C896E82C96E}" destId="{D0EF10D3-DF8A-4DBB-B815-E17BB9D289CE}" srcOrd="1" destOrd="0" presId="urn:microsoft.com/office/officeart/2009/3/layout/SubStepProcess"/>
    <dgm:cxn modelId="{BCCC215B-0A4E-4B6E-9CE1-741420AF6979}" type="presParOf" srcId="{2F28B4EA-9718-4C02-A53E-6C896E82C96E}" destId="{D41557BD-20F1-44F4-8686-F38B696F9BD5}" srcOrd="2" destOrd="0" presId="urn:microsoft.com/office/officeart/2009/3/layout/SubStepProcess"/>
    <dgm:cxn modelId="{07E28F9A-C056-4325-B201-72630AF0DF38}" type="presParOf" srcId="{D41557BD-20F1-44F4-8686-F38B696F9BD5}" destId="{D4EA1DCE-1907-49B1-80B9-030E8B225E8B}" srcOrd="0" destOrd="0" presId="urn:microsoft.com/office/officeart/2009/3/layout/SubStepProcess"/>
    <dgm:cxn modelId="{32674120-F460-4283-A2F7-824C7B94E431}" type="presParOf" srcId="{D41557BD-20F1-44F4-8686-F38B696F9BD5}" destId="{66BA5F13-88E0-4A6B-8514-09372FBACE6D}" srcOrd="1" destOrd="0" presId="urn:microsoft.com/office/officeart/2009/3/layout/SubStepProcess"/>
    <dgm:cxn modelId="{6F688CBF-8C92-487B-BD7A-0A120FECF70B}" type="presParOf" srcId="{66BA5F13-88E0-4A6B-8514-09372FBACE6D}" destId="{E0088D53-6010-4455-AB91-EA10A7DF6B8D}" srcOrd="0" destOrd="0" presId="urn:microsoft.com/office/officeart/2009/3/layout/SubStepProcess"/>
    <dgm:cxn modelId="{F85045DD-E333-4029-907D-DADC16DDA352}" type="presParOf" srcId="{66BA5F13-88E0-4A6B-8514-09372FBACE6D}" destId="{CC7BC8A3-7174-4F70-AB48-7106C7FE57E0}" srcOrd="1" destOrd="0" presId="urn:microsoft.com/office/officeart/2009/3/layout/SubStepProcess"/>
    <dgm:cxn modelId="{98227F64-BF03-42D0-9A4D-051D9B542531}" type="presParOf" srcId="{66BA5F13-88E0-4A6B-8514-09372FBACE6D}" destId="{68764B4E-AB4A-4D8C-8D3C-58A384042394}" srcOrd="2" destOrd="0" presId="urn:microsoft.com/office/officeart/2009/3/layout/SubStepProcess"/>
    <dgm:cxn modelId="{AC4EA20D-B984-4B6C-8081-92266B708502}" type="presParOf" srcId="{66BA5F13-88E0-4A6B-8514-09372FBACE6D}" destId="{A3A87861-3399-4DE4-8D40-E21E10A1415E}" srcOrd="3" destOrd="0" presId="urn:microsoft.com/office/officeart/2009/3/layout/SubStepProcess"/>
    <dgm:cxn modelId="{9400E61D-968A-4D8B-9AC5-FC39C5BC0D55}" type="presParOf" srcId="{D41557BD-20F1-44F4-8686-F38B696F9BD5}" destId="{415ECC2E-160F-41D0-96A4-DCA6F3089895}" srcOrd="2" destOrd="0" presId="urn:microsoft.com/office/officeart/2009/3/layout/SubStepProcess"/>
    <dgm:cxn modelId="{A2AD707E-CC33-46F2-84D5-72F14264D86E}" type="presParOf" srcId="{D41557BD-20F1-44F4-8686-F38B696F9BD5}" destId="{F4EE1EE7-236B-42C9-AD67-09CF98C382C6}" srcOrd="3" destOrd="0" presId="urn:microsoft.com/office/officeart/2009/3/layout/SubStepProcess"/>
    <dgm:cxn modelId="{4F592543-80ED-48F8-A87E-1166AFD93CAF}" type="presParOf" srcId="{F4EE1EE7-236B-42C9-AD67-09CF98C382C6}" destId="{EB09C43E-F3E3-4DBB-8D07-82260C7519AA}" srcOrd="0" destOrd="0" presId="urn:microsoft.com/office/officeart/2009/3/layout/SubStepProcess"/>
    <dgm:cxn modelId="{66D3718E-4E0A-4528-BA62-9E4525F008BF}" type="presParOf" srcId="{F4EE1EE7-236B-42C9-AD67-09CF98C382C6}" destId="{3899B7D5-66AF-4A2E-8C0C-91DC818F677D}" srcOrd="1" destOrd="0" presId="urn:microsoft.com/office/officeart/2009/3/layout/SubStepProcess"/>
    <dgm:cxn modelId="{BDE1C5EB-121A-4201-8E1A-81CEBF92CF24}" type="presParOf" srcId="{F4EE1EE7-236B-42C9-AD67-09CF98C382C6}" destId="{19AEAE05-52A5-43BB-A937-4B958BC712AD}" srcOrd="2" destOrd="0" presId="urn:microsoft.com/office/officeart/2009/3/layout/SubStepProcess"/>
    <dgm:cxn modelId="{7A4F50A7-5E1F-4EC6-A7D3-046C553AB267}" type="presParOf" srcId="{F4EE1EE7-236B-42C9-AD67-09CF98C382C6}" destId="{127C2630-13D8-4CD0-8B54-D3F057D9917F}" srcOrd="3" destOrd="0" presId="urn:microsoft.com/office/officeart/2009/3/layout/SubStepProcess"/>
    <dgm:cxn modelId="{C679F4D1-2C0C-402A-9034-7AD5D981E444}" type="presParOf" srcId="{D41557BD-20F1-44F4-8686-F38B696F9BD5}" destId="{A25817BC-FB60-407D-AA2C-1EC458C7EFB4}" srcOrd="4" destOrd="0" presId="urn:microsoft.com/office/officeart/2009/3/layout/SubStepProcess"/>
    <dgm:cxn modelId="{E50C2522-214A-4831-B96B-212F39BF3FE0}" type="presParOf" srcId="{D41557BD-20F1-44F4-8686-F38B696F9BD5}" destId="{CB7E06EE-3687-4D16-AFB8-78A92D6B6D7A}" srcOrd="5" destOrd="0" presId="urn:microsoft.com/office/officeart/2009/3/layout/SubStepProcess"/>
    <dgm:cxn modelId="{ED8D26BD-88C0-43A0-9081-7C1F780B646B}" type="presParOf" srcId="{CB7E06EE-3687-4D16-AFB8-78A92D6B6D7A}" destId="{5FF04D84-D592-4E55-91C9-53EAD1E46D43}" srcOrd="0" destOrd="0" presId="urn:microsoft.com/office/officeart/2009/3/layout/SubStepProcess"/>
    <dgm:cxn modelId="{E42D76EE-D7A0-447D-8BDC-3D859D991790}" type="presParOf" srcId="{CB7E06EE-3687-4D16-AFB8-78A92D6B6D7A}" destId="{03210B95-0C05-4546-886F-2241EB7B785E}" srcOrd="1" destOrd="0" presId="urn:microsoft.com/office/officeart/2009/3/layout/SubStepProcess"/>
    <dgm:cxn modelId="{821B9C4C-AE0D-4AFD-A8EA-8B809B978052}" type="presParOf" srcId="{CB7E06EE-3687-4D16-AFB8-78A92D6B6D7A}" destId="{52A0EB7A-0E55-41AC-B725-D46699A7220E}" srcOrd="2" destOrd="0" presId="urn:microsoft.com/office/officeart/2009/3/layout/SubStepProcess"/>
    <dgm:cxn modelId="{7C9C0B5D-A029-400F-B4CE-1E0DD2A7FC1F}" type="presParOf" srcId="{CB7E06EE-3687-4D16-AFB8-78A92D6B6D7A}" destId="{ECEA7768-989A-4495-9C40-EC070FA1AC8F}" srcOrd="3" destOrd="0" presId="urn:microsoft.com/office/officeart/2009/3/layout/SubSte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98BACE3-638E-41E6-A976-E727CB97C506}" type="doc">
      <dgm:prSet loTypeId="urn:microsoft.com/office/officeart/2018/2/layout/IconLabelList" loCatId="icon" qsTypeId="urn:microsoft.com/office/officeart/2005/8/quickstyle/3d1" qsCatId="3D" csTypeId="urn:microsoft.com/office/officeart/2005/8/colors/accent1_4" csCatId="accent1" phldr="1"/>
      <dgm:spPr/>
      <dgm:t>
        <a:bodyPr/>
        <a:lstStyle/>
        <a:p>
          <a:endParaRPr lang="tr-TR"/>
        </a:p>
      </dgm:t>
    </dgm:pt>
    <dgm:pt modelId="{05AF7163-C818-4806-B7E4-E2462D85DDA8}">
      <dgm:prSet phldrT="[Text]" custT="1"/>
      <dgm:spPr/>
      <dgm:t>
        <a:bodyPr/>
        <a:lstStyle/>
        <a:p>
          <a:pPr>
            <a:lnSpc>
              <a:spcPct val="100000"/>
            </a:lnSpc>
          </a:pPr>
          <a:r>
            <a:rPr lang="tr-TR" sz="2000" u="none" dirty="0">
              <a:solidFill>
                <a:srgbClr val="263B86"/>
              </a:solidFill>
              <a:latin typeface="Garamond" panose="02020404030301010803" pitchFamily="18" charset="0"/>
              <a:ea typeface="Arial Unicode MS" pitchFamily="34" charset="-128"/>
              <a:cs typeface="Arial" pitchFamily="34" charset="0"/>
            </a:rPr>
            <a:t>6 Ay Süresince 1 İşçi Çalıştırma Maliyeti </a:t>
          </a:r>
          <a:r>
            <a:rPr lang="tr-TR" sz="2000" b="1" dirty="0">
              <a:solidFill>
                <a:srgbClr val="263B86"/>
              </a:solidFill>
              <a:latin typeface="Garamond" panose="02020404030301010803" pitchFamily="18" charset="0"/>
              <a:ea typeface="Arial Unicode MS" pitchFamily="34" charset="-128"/>
              <a:cs typeface="Arial" pitchFamily="34" charset="0"/>
            </a:rPr>
            <a:t> </a:t>
          </a:r>
          <a:r>
            <a:rPr lang="tr-TR" sz="2000" b="1" dirty="0" smtClean="0">
              <a:solidFill>
                <a:srgbClr val="263B86"/>
              </a:solidFill>
              <a:latin typeface="Garamond" panose="02020404030301010803" pitchFamily="18" charset="0"/>
              <a:ea typeface="Arial Unicode MS" pitchFamily="34" charset="-128"/>
              <a:cs typeface="Arial" pitchFamily="34" charset="0"/>
            </a:rPr>
            <a:t>183.726 </a:t>
          </a:r>
          <a:r>
            <a:rPr lang="tr-TR" sz="2000" b="1" dirty="0">
              <a:solidFill>
                <a:srgbClr val="263B86"/>
              </a:solidFill>
              <a:latin typeface="Garamond" panose="02020404030301010803" pitchFamily="18" charset="0"/>
              <a:ea typeface="Arial Unicode MS" pitchFamily="34" charset="-128"/>
              <a:cs typeface="Arial" pitchFamily="34" charset="0"/>
            </a:rPr>
            <a:t>TL</a:t>
          </a:r>
          <a:endParaRPr lang="tr-TR" sz="2000" dirty="0">
            <a:solidFill>
              <a:srgbClr val="002060"/>
            </a:solidFill>
            <a:latin typeface="Garamond" panose="02020404030301010803" pitchFamily="18" charset="0"/>
          </a:endParaRPr>
        </a:p>
      </dgm:t>
    </dgm:pt>
    <dgm:pt modelId="{94A0A7B9-7D03-49D0-8429-016387D6B898}" type="sibTrans" cxnId="{666F0411-2B5B-4BE8-A2C5-7A83197034BE}">
      <dgm:prSet/>
      <dgm:spPr/>
      <dgm:t>
        <a:bodyPr/>
        <a:lstStyle/>
        <a:p>
          <a:endParaRPr lang="tr-TR"/>
        </a:p>
      </dgm:t>
    </dgm:pt>
    <dgm:pt modelId="{AF6E5A0C-0EAC-4682-BAC7-C5AE5DC1C258}" type="parTrans" cxnId="{666F0411-2B5B-4BE8-A2C5-7A83197034BE}">
      <dgm:prSet/>
      <dgm:spPr/>
      <dgm:t>
        <a:bodyPr/>
        <a:lstStyle/>
        <a:p>
          <a:endParaRPr lang="tr-TR"/>
        </a:p>
      </dgm:t>
    </dgm:pt>
    <dgm:pt modelId="{0E02067B-F2EA-45B8-AB5E-C93A3D3907E1}">
      <dgm:prSet phldrT="[Text]" custT="1"/>
      <dgm:spPr/>
      <dgm:t>
        <a:bodyPr/>
        <a:lstStyle/>
        <a:p>
          <a:pPr>
            <a:lnSpc>
              <a:spcPct val="100000"/>
            </a:lnSpc>
          </a:pPr>
          <a:r>
            <a:rPr lang="tr-TR" sz="2000" u="none" dirty="0">
              <a:solidFill>
                <a:srgbClr val="263B86"/>
              </a:solidFill>
              <a:latin typeface="Garamond" panose="02020404030301010803" pitchFamily="18" charset="0"/>
              <a:ea typeface="Arial Unicode MS" pitchFamily="34" charset="-128"/>
              <a:cs typeface="Arial" pitchFamily="34" charset="0"/>
            </a:rPr>
            <a:t>Asgari Ücretin İşverene Maliyeti Aylık </a:t>
          </a:r>
        </a:p>
        <a:p>
          <a:pPr>
            <a:lnSpc>
              <a:spcPct val="100000"/>
            </a:lnSpc>
          </a:pPr>
          <a:r>
            <a:rPr lang="tr-TR" sz="2000" b="1" dirty="0" smtClean="0">
              <a:solidFill>
                <a:srgbClr val="263B86"/>
              </a:solidFill>
              <a:latin typeface="Garamond" panose="02020404030301010803" pitchFamily="18" charset="0"/>
              <a:ea typeface="Arial Unicode MS" pitchFamily="34" charset="-128"/>
              <a:cs typeface="Arial" pitchFamily="34" charset="0"/>
            </a:rPr>
            <a:t>30.621 </a:t>
          </a:r>
          <a:r>
            <a:rPr lang="tr-TR" sz="2000" b="1" dirty="0">
              <a:solidFill>
                <a:srgbClr val="263B86"/>
              </a:solidFill>
              <a:latin typeface="Garamond" panose="02020404030301010803" pitchFamily="18" charset="0"/>
              <a:ea typeface="Arial Unicode MS" pitchFamily="34" charset="-128"/>
              <a:cs typeface="Arial" pitchFamily="34" charset="0"/>
            </a:rPr>
            <a:t>TL</a:t>
          </a:r>
        </a:p>
        <a:p>
          <a:pPr>
            <a:lnSpc>
              <a:spcPct val="100000"/>
            </a:lnSpc>
          </a:pPr>
          <a:r>
            <a:rPr lang="tr-TR" sz="1800" u="none" dirty="0">
              <a:solidFill>
                <a:srgbClr val="263B86"/>
              </a:solidFill>
              <a:latin typeface="Garamond" panose="02020404030301010803" pitchFamily="18" charset="0"/>
              <a:ea typeface="Arial Unicode MS" pitchFamily="34" charset="-128"/>
              <a:cs typeface="Arial" pitchFamily="34" charset="0"/>
            </a:rPr>
            <a:t>(5 Puanlık indirimle) </a:t>
          </a:r>
          <a:endParaRPr lang="tr-TR" sz="1800" dirty="0">
            <a:solidFill>
              <a:srgbClr val="002060"/>
            </a:solidFill>
            <a:latin typeface="Garamond" panose="02020404030301010803" pitchFamily="18" charset="0"/>
          </a:endParaRPr>
        </a:p>
      </dgm:t>
    </dgm:pt>
    <dgm:pt modelId="{AEADEC7E-2584-42EF-99B9-BF81EFF55E38}" type="sibTrans" cxnId="{16851573-ED41-4256-857D-4C1F59D70355}">
      <dgm:prSet/>
      <dgm:spPr/>
      <dgm:t>
        <a:bodyPr/>
        <a:lstStyle/>
        <a:p>
          <a:endParaRPr lang="tr-TR"/>
        </a:p>
      </dgm:t>
    </dgm:pt>
    <dgm:pt modelId="{D7B54902-7899-46C6-AF3C-816E32CE1719}" type="parTrans" cxnId="{16851573-ED41-4256-857D-4C1F59D70355}">
      <dgm:prSet/>
      <dgm:spPr/>
      <dgm:t>
        <a:bodyPr/>
        <a:lstStyle/>
        <a:p>
          <a:endParaRPr lang="tr-TR"/>
        </a:p>
      </dgm:t>
    </dgm:pt>
    <dgm:pt modelId="{D4FA7A6B-B354-4489-9D36-5434F4BD76F9}">
      <dgm:prSet phldrT="[Text]" custT="1"/>
      <dgm:spPr/>
      <dgm:t>
        <a:bodyPr/>
        <a:lstStyle/>
        <a:p>
          <a:pPr>
            <a:lnSpc>
              <a:spcPct val="100000"/>
            </a:lnSpc>
          </a:pPr>
          <a:r>
            <a:rPr lang="tr-TR" sz="2000" b="1" dirty="0">
              <a:solidFill>
                <a:srgbClr val="263B86"/>
              </a:solidFill>
              <a:latin typeface="Garamond" panose="02020404030301010803" pitchFamily="18" charset="0"/>
              <a:ea typeface="Arial Unicode MS" pitchFamily="34" charset="-128"/>
              <a:cs typeface="Arial" pitchFamily="34" charset="0"/>
            </a:rPr>
            <a:t>6 aylık </a:t>
          </a:r>
          <a:r>
            <a:rPr lang="tr-TR" sz="2000" dirty="0">
              <a:solidFill>
                <a:srgbClr val="263B86"/>
              </a:solidFill>
              <a:latin typeface="Garamond" panose="02020404030301010803" pitchFamily="18" charset="0"/>
              <a:ea typeface="Arial Unicode MS" pitchFamily="34" charset="-128"/>
              <a:cs typeface="Arial" pitchFamily="34" charset="0"/>
            </a:rPr>
            <a:t>bir kurs düzenlenmesi halinde</a:t>
          </a:r>
          <a:endParaRPr lang="tr-TR" sz="2000" dirty="0">
            <a:solidFill>
              <a:srgbClr val="002060"/>
            </a:solidFill>
            <a:latin typeface="Garamond" panose="02020404030301010803" pitchFamily="18" charset="0"/>
          </a:endParaRPr>
        </a:p>
      </dgm:t>
    </dgm:pt>
    <dgm:pt modelId="{6BC36585-7DB0-438C-917B-ED9BA9A99F7E}" type="sibTrans" cxnId="{E3721EF1-8302-42D9-B95D-D89016D82A31}">
      <dgm:prSet/>
      <dgm:spPr/>
      <dgm:t>
        <a:bodyPr/>
        <a:lstStyle/>
        <a:p>
          <a:endParaRPr lang="tr-TR"/>
        </a:p>
      </dgm:t>
    </dgm:pt>
    <dgm:pt modelId="{45824F10-6EEB-4091-85DE-17249337B676}" type="parTrans" cxnId="{E3721EF1-8302-42D9-B95D-D89016D82A31}">
      <dgm:prSet/>
      <dgm:spPr/>
      <dgm:t>
        <a:bodyPr/>
        <a:lstStyle/>
        <a:p>
          <a:endParaRPr lang="tr-TR"/>
        </a:p>
      </dgm:t>
    </dgm:pt>
    <dgm:pt modelId="{595C69E7-B7F7-407F-A784-1F42ED0E4C7C}" type="pres">
      <dgm:prSet presAssocID="{098BACE3-638E-41E6-A976-E727CB97C506}" presName="root" presStyleCnt="0">
        <dgm:presLayoutVars>
          <dgm:dir/>
          <dgm:resizeHandles val="exact"/>
        </dgm:presLayoutVars>
      </dgm:prSet>
      <dgm:spPr/>
      <dgm:t>
        <a:bodyPr/>
        <a:lstStyle/>
        <a:p>
          <a:endParaRPr lang="tr-TR"/>
        </a:p>
      </dgm:t>
    </dgm:pt>
    <dgm:pt modelId="{CA24168D-CCF8-4C5D-8F8B-C11745A432D7}" type="pres">
      <dgm:prSet presAssocID="{D4FA7A6B-B354-4489-9D36-5434F4BD76F9}" presName="compNode" presStyleCnt="0"/>
      <dgm:spPr/>
    </dgm:pt>
    <dgm:pt modelId="{22764060-40DD-4A93-8AF9-A5D672030088}" type="pres">
      <dgm:prSet presAssocID="{D4FA7A6B-B354-4489-9D36-5434F4BD76F9}" presName="iconRect" presStyleLbl="node1" presStyleIdx="0" presStyleCnt="3"/>
      <dgm:spPr>
        <a:noFill/>
      </dgm:spPr>
      <dgm:extLst>
        <a:ext uri="{E40237B7-FDA0-4F09-8148-C483321AD2D9}">
          <dgm14:cNvPr xmlns:dgm14="http://schemas.microsoft.com/office/drawing/2010/diagram" id="0" name="" descr="Kitaplar"/>
        </a:ext>
      </dgm:extLst>
    </dgm:pt>
    <dgm:pt modelId="{08BFD0B4-716E-456A-B11D-8A48EE06AF0A}" type="pres">
      <dgm:prSet presAssocID="{D4FA7A6B-B354-4489-9D36-5434F4BD76F9}" presName="spaceRect" presStyleCnt="0"/>
      <dgm:spPr/>
    </dgm:pt>
    <dgm:pt modelId="{292516B3-BF33-42EC-BB1A-D9C41853C69E}" type="pres">
      <dgm:prSet presAssocID="{D4FA7A6B-B354-4489-9D36-5434F4BD76F9}" presName="textRect" presStyleLbl="revTx" presStyleIdx="0" presStyleCnt="3">
        <dgm:presLayoutVars>
          <dgm:chMax val="1"/>
          <dgm:chPref val="1"/>
        </dgm:presLayoutVars>
      </dgm:prSet>
      <dgm:spPr/>
      <dgm:t>
        <a:bodyPr/>
        <a:lstStyle/>
        <a:p>
          <a:endParaRPr lang="tr-TR"/>
        </a:p>
      </dgm:t>
    </dgm:pt>
    <dgm:pt modelId="{E144F9CE-E156-4B35-819F-D116FE810938}" type="pres">
      <dgm:prSet presAssocID="{6BC36585-7DB0-438C-917B-ED9BA9A99F7E}" presName="sibTrans" presStyleCnt="0"/>
      <dgm:spPr/>
    </dgm:pt>
    <dgm:pt modelId="{CAB8D20D-3D37-4DD9-8832-53A504C77035}" type="pres">
      <dgm:prSet presAssocID="{0E02067B-F2EA-45B8-AB5E-C93A3D3907E1}" presName="compNode" presStyleCnt="0"/>
      <dgm:spPr/>
    </dgm:pt>
    <dgm:pt modelId="{93FE1A8B-D580-4A0B-B61A-35858BE7EEDD}" type="pres">
      <dgm:prSet presAssocID="{0E02067B-F2EA-45B8-AB5E-C93A3D3907E1}" presName="iconRect" presStyleLbl="node1" presStyleIdx="1" presStyleCnt="3"/>
      <dgm:spPr>
        <a:noFill/>
      </dgm:spPr>
      <dgm:extLst>
        <a:ext uri="{E40237B7-FDA0-4F09-8148-C483321AD2D9}">
          <dgm14:cNvPr xmlns:dgm14="http://schemas.microsoft.com/office/drawing/2010/diagram" id="0" name="" descr="Evrak çantası"/>
        </a:ext>
      </dgm:extLst>
    </dgm:pt>
    <dgm:pt modelId="{6F637616-5677-40AF-947E-7D1A2C8EDBCB}" type="pres">
      <dgm:prSet presAssocID="{0E02067B-F2EA-45B8-AB5E-C93A3D3907E1}" presName="spaceRect" presStyleCnt="0"/>
      <dgm:spPr/>
    </dgm:pt>
    <dgm:pt modelId="{3953C632-D826-4CF9-A256-CB6BEAC2F6A3}" type="pres">
      <dgm:prSet presAssocID="{0E02067B-F2EA-45B8-AB5E-C93A3D3907E1}" presName="textRect" presStyleLbl="revTx" presStyleIdx="1" presStyleCnt="3">
        <dgm:presLayoutVars>
          <dgm:chMax val="1"/>
          <dgm:chPref val="1"/>
        </dgm:presLayoutVars>
      </dgm:prSet>
      <dgm:spPr/>
      <dgm:t>
        <a:bodyPr/>
        <a:lstStyle/>
        <a:p>
          <a:endParaRPr lang="tr-TR"/>
        </a:p>
      </dgm:t>
    </dgm:pt>
    <dgm:pt modelId="{BF4A21DE-26DA-4FF5-8F47-9583522418E6}" type="pres">
      <dgm:prSet presAssocID="{AEADEC7E-2584-42EF-99B9-BF81EFF55E38}" presName="sibTrans" presStyleCnt="0"/>
      <dgm:spPr/>
    </dgm:pt>
    <dgm:pt modelId="{59A7AF09-D6DB-4AEA-B5E5-73FF0DC355C2}" type="pres">
      <dgm:prSet presAssocID="{05AF7163-C818-4806-B7E4-E2462D85DDA8}" presName="compNode" presStyleCnt="0"/>
      <dgm:spPr/>
    </dgm:pt>
    <dgm:pt modelId="{249CBF51-95B6-4167-AD51-4805641F3414}" type="pres">
      <dgm:prSet presAssocID="{05AF7163-C818-4806-B7E4-E2462D85DDA8}" presName="iconRect" presStyleLbl="node1" presStyleIdx="2" presStyleCnt="3"/>
      <dgm:spPr>
        <a:noFill/>
      </dgm:spPr>
      <dgm:extLst>
        <a:ext uri="{E40237B7-FDA0-4F09-8148-C483321AD2D9}">
          <dgm14:cNvPr xmlns:dgm14="http://schemas.microsoft.com/office/drawing/2010/diagram" id="0" name="" descr="Öğretmen"/>
        </a:ext>
      </dgm:extLst>
    </dgm:pt>
    <dgm:pt modelId="{9CEE658E-4AFF-40FE-BA1F-F4C000A06BFC}" type="pres">
      <dgm:prSet presAssocID="{05AF7163-C818-4806-B7E4-E2462D85DDA8}" presName="spaceRect" presStyleCnt="0"/>
      <dgm:spPr/>
    </dgm:pt>
    <dgm:pt modelId="{76E0A538-B128-4EF8-A306-3238F319D9C1}" type="pres">
      <dgm:prSet presAssocID="{05AF7163-C818-4806-B7E4-E2462D85DDA8}" presName="textRect" presStyleLbl="revTx" presStyleIdx="2" presStyleCnt="3">
        <dgm:presLayoutVars>
          <dgm:chMax val="1"/>
          <dgm:chPref val="1"/>
        </dgm:presLayoutVars>
      </dgm:prSet>
      <dgm:spPr/>
      <dgm:t>
        <a:bodyPr/>
        <a:lstStyle/>
        <a:p>
          <a:endParaRPr lang="tr-TR"/>
        </a:p>
      </dgm:t>
    </dgm:pt>
  </dgm:ptLst>
  <dgm:cxnLst>
    <dgm:cxn modelId="{9527EC34-5700-E342-A635-9F13B87E0059}" type="presOf" srcId="{098BACE3-638E-41E6-A976-E727CB97C506}" destId="{595C69E7-B7F7-407F-A784-1F42ED0E4C7C}" srcOrd="0" destOrd="0" presId="urn:microsoft.com/office/officeart/2018/2/layout/IconLabelList"/>
    <dgm:cxn modelId="{0668DC81-B1E0-CB42-980C-93F294C17E83}" type="presOf" srcId="{D4FA7A6B-B354-4489-9D36-5434F4BD76F9}" destId="{292516B3-BF33-42EC-BB1A-D9C41853C69E}" srcOrd="0" destOrd="0" presId="urn:microsoft.com/office/officeart/2018/2/layout/IconLabelList"/>
    <dgm:cxn modelId="{4BC20D50-7F2C-4647-9B5B-32F08DA7133B}" type="presOf" srcId="{05AF7163-C818-4806-B7E4-E2462D85DDA8}" destId="{76E0A538-B128-4EF8-A306-3238F319D9C1}" srcOrd="0" destOrd="0" presId="urn:microsoft.com/office/officeart/2018/2/layout/IconLabelList"/>
    <dgm:cxn modelId="{666F0411-2B5B-4BE8-A2C5-7A83197034BE}" srcId="{098BACE3-638E-41E6-A976-E727CB97C506}" destId="{05AF7163-C818-4806-B7E4-E2462D85DDA8}" srcOrd="2" destOrd="0" parTransId="{AF6E5A0C-0EAC-4682-BAC7-C5AE5DC1C258}" sibTransId="{94A0A7B9-7D03-49D0-8429-016387D6B898}"/>
    <dgm:cxn modelId="{E3721EF1-8302-42D9-B95D-D89016D82A31}" srcId="{098BACE3-638E-41E6-A976-E727CB97C506}" destId="{D4FA7A6B-B354-4489-9D36-5434F4BD76F9}" srcOrd="0" destOrd="0" parTransId="{45824F10-6EEB-4091-85DE-17249337B676}" sibTransId="{6BC36585-7DB0-438C-917B-ED9BA9A99F7E}"/>
    <dgm:cxn modelId="{610AD854-D6BB-E543-AB5E-57D02EE79C6E}" type="presOf" srcId="{0E02067B-F2EA-45B8-AB5E-C93A3D3907E1}" destId="{3953C632-D826-4CF9-A256-CB6BEAC2F6A3}" srcOrd="0" destOrd="0" presId="urn:microsoft.com/office/officeart/2018/2/layout/IconLabelList"/>
    <dgm:cxn modelId="{16851573-ED41-4256-857D-4C1F59D70355}" srcId="{098BACE3-638E-41E6-A976-E727CB97C506}" destId="{0E02067B-F2EA-45B8-AB5E-C93A3D3907E1}" srcOrd="1" destOrd="0" parTransId="{D7B54902-7899-46C6-AF3C-816E32CE1719}" sibTransId="{AEADEC7E-2584-42EF-99B9-BF81EFF55E38}"/>
    <dgm:cxn modelId="{B049D892-3DAD-9348-BAF9-9D550B2BCB26}" type="presParOf" srcId="{595C69E7-B7F7-407F-A784-1F42ED0E4C7C}" destId="{CA24168D-CCF8-4C5D-8F8B-C11745A432D7}" srcOrd="0" destOrd="0" presId="urn:microsoft.com/office/officeart/2018/2/layout/IconLabelList"/>
    <dgm:cxn modelId="{F14F1CB5-0D0C-9A41-822A-5232B75A6C18}" type="presParOf" srcId="{CA24168D-CCF8-4C5D-8F8B-C11745A432D7}" destId="{22764060-40DD-4A93-8AF9-A5D672030088}" srcOrd="0" destOrd="0" presId="urn:microsoft.com/office/officeart/2018/2/layout/IconLabelList"/>
    <dgm:cxn modelId="{E7A1203F-4AD0-5E4D-AC1A-845E9AFA6C9C}" type="presParOf" srcId="{CA24168D-CCF8-4C5D-8F8B-C11745A432D7}" destId="{08BFD0B4-716E-456A-B11D-8A48EE06AF0A}" srcOrd="1" destOrd="0" presId="urn:microsoft.com/office/officeart/2018/2/layout/IconLabelList"/>
    <dgm:cxn modelId="{9F82C5FE-BCF6-EE44-B3E4-E77DFCA0B50D}" type="presParOf" srcId="{CA24168D-CCF8-4C5D-8F8B-C11745A432D7}" destId="{292516B3-BF33-42EC-BB1A-D9C41853C69E}" srcOrd="2" destOrd="0" presId="urn:microsoft.com/office/officeart/2018/2/layout/IconLabelList"/>
    <dgm:cxn modelId="{6C37D752-1EAB-9745-BC6C-9BD395F30760}" type="presParOf" srcId="{595C69E7-B7F7-407F-A784-1F42ED0E4C7C}" destId="{E144F9CE-E156-4B35-819F-D116FE810938}" srcOrd="1" destOrd="0" presId="urn:microsoft.com/office/officeart/2018/2/layout/IconLabelList"/>
    <dgm:cxn modelId="{E293FFCA-02C0-7A43-8096-036456D3F1E9}" type="presParOf" srcId="{595C69E7-B7F7-407F-A784-1F42ED0E4C7C}" destId="{CAB8D20D-3D37-4DD9-8832-53A504C77035}" srcOrd="2" destOrd="0" presId="urn:microsoft.com/office/officeart/2018/2/layout/IconLabelList"/>
    <dgm:cxn modelId="{C6C4E389-AB70-BC4B-BC7A-130F06CCBEA6}" type="presParOf" srcId="{CAB8D20D-3D37-4DD9-8832-53A504C77035}" destId="{93FE1A8B-D580-4A0B-B61A-35858BE7EEDD}" srcOrd="0" destOrd="0" presId="urn:microsoft.com/office/officeart/2018/2/layout/IconLabelList"/>
    <dgm:cxn modelId="{DA708376-363E-0D47-92C3-35756323253B}" type="presParOf" srcId="{CAB8D20D-3D37-4DD9-8832-53A504C77035}" destId="{6F637616-5677-40AF-947E-7D1A2C8EDBCB}" srcOrd="1" destOrd="0" presId="urn:microsoft.com/office/officeart/2018/2/layout/IconLabelList"/>
    <dgm:cxn modelId="{205663EA-0577-4E45-87D4-56E94E1AD7C7}" type="presParOf" srcId="{CAB8D20D-3D37-4DD9-8832-53A504C77035}" destId="{3953C632-D826-4CF9-A256-CB6BEAC2F6A3}" srcOrd="2" destOrd="0" presId="urn:microsoft.com/office/officeart/2018/2/layout/IconLabelList"/>
    <dgm:cxn modelId="{27CF0382-C4C7-6247-B989-C562303664EF}" type="presParOf" srcId="{595C69E7-B7F7-407F-A784-1F42ED0E4C7C}" destId="{BF4A21DE-26DA-4FF5-8F47-9583522418E6}" srcOrd="3" destOrd="0" presId="urn:microsoft.com/office/officeart/2018/2/layout/IconLabelList"/>
    <dgm:cxn modelId="{05C4F818-5F98-A841-B0BC-11629964615B}" type="presParOf" srcId="{595C69E7-B7F7-407F-A784-1F42ED0E4C7C}" destId="{59A7AF09-D6DB-4AEA-B5E5-73FF0DC355C2}" srcOrd="4" destOrd="0" presId="urn:microsoft.com/office/officeart/2018/2/layout/IconLabelList"/>
    <dgm:cxn modelId="{8062CDCB-D38C-D34E-9E68-EF5123FD9F1E}" type="presParOf" srcId="{59A7AF09-D6DB-4AEA-B5E5-73FF0DC355C2}" destId="{249CBF51-95B6-4167-AD51-4805641F3414}" srcOrd="0" destOrd="0" presId="urn:microsoft.com/office/officeart/2018/2/layout/IconLabelList"/>
    <dgm:cxn modelId="{5BB34205-EAF1-AD4B-8C29-4E7DED75A879}" type="presParOf" srcId="{59A7AF09-D6DB-4AEA-B5E5-73FF0DC355C2}" destId="{9CEE658E-4AFF-40FE-BA1F-F4C000A06BFC}" srcOrd="1" destOrd="0" presId="urn:microsoft.com/office/officeart/2018/2/layout/IconLabelList"/>
    <dgm:cxn modelId="{364F706E-6502-3849-82B3-05417E758328}" type="presParOf" srcId="{59A7AF09-D6DB-4AEA-B5E5-73FF0DC355C2}" destId="{76E0A538-B128-4EF8-A306-3238F319D9C1}"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FA0B8F-9541-4E62-B207-7B7D129883A9}">
      <dsp:nvSpPr>
        <dsp:cNvPr id="0" name=""/>
        <dsp:cNvSpPr/>
      </dsp:nvSpPr>
      <dsp:spPr>
        <a:xfrm>
          <a:off x="2915679" y="860165"/>
          <a:ext cx="1908562" cy="188625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BABDB71-5DF7-464F-AD73-2213C3C904F1}">
      <dsp:nvSpPr>
        <dsp:cNvPr id="0" name=""/>
        <dsp:cNvSpPr/>
      </dsp:nvSpPr>
      <dsp:spPr>
        <a:xfrm>
          <a:off x="565432" y="3322201"/>
          <a:ext cx="6609055" cy="1422206"/>
        </a:xfrm>
        <a:prstGeom prst="rect">
          <a:avLst/>
        </a:prstGeom>
        <a:solidFill>
          <a:schemeClr val="accent1">
            <a:lumMod val="40000"/>
            <a:lumOff val="6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r>
            <a:rPr kumimoji="0" lang="tr-TR" sz="2000" b="1" i="0" u="none" strike="noStrike" kern="1200" cap="none" spc="0" normalizeH="0" baseline="0" dirty="0">
              <a:ln/>
              <a:solidFill>
                <a:srgbClr val="002060"/>
              </a:solidFill>
              <a:effectLst/>
              <a:uLnTx/>
              <a:uFillTx/>
              <a:latin typeface="Garamond" panose="02020404030301010803" pitchFamily="18" charset="0"/>
              <a:ea typeface="+mn-ea"/>
              <a:cs typeface="Arial" charset="0"/>
            </a:rPr>
            <a:t>AMAÇ</a:t>
          </a:r>
        </a:p>
        <a:p>
          <a:pPr lvl="0" algn="ctr" defTabSz="889000">
            <a:lnSpc>
              <a:spcPct val="100000"/>
            </a:lnSpc>
            <a:spcBef>
              <a:spcPct val="0"/>
            </a:spcBef>
            <a:spcAft>
              <a:spcPct val="35000"/>
            </a:spcAft>
          </a:pPr>
          <a:r>
            <a:rPr kumimoji="0" lang="tr-TR" sz="2400" b="0" i="0" u="none" strike="noStrike" kern="1200" cap="none" spc="0" normalizeH="0" baseline="0" dirty="0">
              <a:ln/>
              <a:solidFill>
                <a:srgbClr val="002060"/>
              </a:solidFill>
              <a:effectLst/>
              <a:uLnTx/>
              <a:uFillTx/>
              <a:latin typeface="Garamond" panose="02020404030301010803" pitchFamily="18" charset="0"/>
              <a:ea typeface="+mn-ea"/>
              <a:cs typeface="Arial" charset="0"/>
            </a:rPr>
            <a:t>Türkiye İş Kurumu ve Türkiye Odalar ve Borsalar Birliği iş birliği ile işgücü piyasasının talep ettiği niteliklere uygun işgücü yetiştirmek.</a:t>
          </a:r>
        </a:p>
      </dsp:txBody>
      <dsp:txXfrm>
        <a:off x="565432" y="3322201"/>
        <a:ext cx="6609055" cy="142220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CD2B85-8D56-49EE-8FBC-C640C4203577}">
      <dsp:nvSpPr>
        <dsp:cNvPr id="0" name=""/>
        <dsp:cNvSpPr/>
      </dsp:nvSpPr>
      <dsp:spPr>
        <a:xfrm>
          <a:off x="4" y="62104"/>
          <a:ext cx="264368" cy="126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lvl="0" algn="r" defTabSz="889000">
            <a:lnSpc>
              <a:spcPct val="90000"/>
            </a:lnSpc>
            <a:spcBef>
              <a:spcPct val="0"/>
            </a:spcBef>
            <a:spcAft>
              <a:spcPct val="35000"/>
            </a:spcAft>
            <a:buClr>
              <a:srgbClr val="0099FF"/>
            </a:buClr>
            <a:buSzPct val="100000"/>
          </a:pPr>
          <a:endParaRPr lang="tr-TR" sz="2000" kern="1200" dirty="0"/>
        </a:p>
      </dsp:txBody>
      <dsp:txXfrm>
        <a:off x="4" y="62104"/>
        <a:ext cx="264368" cy="1267200"/>
      </dsp:txXfrm>
    </dsp:sp>
    <dsp:sp modelId="{ED7FF360-F503-4025-9EB0-2BDD462B64B0}">
      <dsp:nvSpPr>
        <dsp:cNvPr id="0" name=""/>
        <dsp:cNvSpPr/>
      </dsp:nvSpPr>
      <dsp:spPr>
        <a:xfrm>
          <a:off x="264372" y="61166"/>
          <a:ext cx="52873" cy="1269075"/>
        </a:xfrm>
        <a:prstGeom prst="leftBrace">
          <a:avLst>
            <a:gd name="adj1" fmla="val 35000"/>
            <a:gd name="adj2" fmla="val 50000"/>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C9D2821-0EF3-4578-9873-F605A41E5F4C}">
      <dsp:nvSpPr>
        <dsp:cNvPr id="0" name=""/>
        <dsp:cNvSpPr/>
      </dsp:nvSpPr>
      <dsp:spPr>
        <a:xfrm>
          <a:off x="338395" y="61166"/>
          <a:ext cx="9494531" cy="1269075"/>
        </a:xfrm>
        <a:prstGeom prst="rect">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just" defTabSz="889000">
            <a:lnSpc>
              <a:spcPct val="90000"/>
            </a:lnSpc>
            <a:spcBef>
              <a:spcPct val="0"/>
            </a:spcBef>
            <a:spcAft>
              <a:spcPct val="15000"/>
            </a:spcAft>
            <a:buClr>
              <a:srgbClr val="0099FF"/>
            </a:buClr>
            <a:buSzPct val="100000"/>
            <a:buChar char="••"/>
          </a:pPr>
          <a:endParaRPr lang="tr-TR" sz="2000" kern="1200" dirty="0">
            <a:latin typeface="Garamond" panose="02020404030301010803" pitchFamily="18" charset="0"/>
            <a:ea typeface="Arial Unicode MS" pitchFamily="34" charset="-128"/>
            <a:cs typeface="Arial" pitchFamily="34" charset="0"/>
          </a:endParaRPr>
        </a:p>
        <a:p>
          <a:pPr marL="228600" lvl="1" indent="-228600" algn="just" defTabSz="889000">
            <a:lnSpc>
              <a:spcPct val="90000"/>
            </a:lnSpc>
            <a:spcBef>
              <a:spcPct val="0"/>
            </a:spcBef>
            <a:spcAft>
              <a:spcPct val="15000"/>
            </a:spcAft>
            <a:buChar char="••"/>
          </a:pPr>
          <a:r>
            <a:rPr lang="tr-TR" sz="2000" kern="1200" dirty="0" smtClean="0">
              <a:latin typeface="Garamond" panose="02020404030301010803" pitchFamily="18" charset="0"/>
            </a:rPr>
            <a:t>Mesleki </a:t>
          </a:r>
          <a:r>
            <a:rPr lang="tr-TR" sz="2000" kern="1200" dirty="0" smtClean="0">
              <a:latin typeface="Garamond" panose="02020404030301010803" pitchFamily="18" charset="0"/>
              <a:ea typeface="Arial Unicode MS" pitchFamily="34" charset="-128"/>
              <a:cs typeface="Arial" pitchFamily="34" charset="0"/>
            </a:rPr>
            <a:t>eğitim kurslarında işverenin en az 5 sigortalı çalışana sahip olması gerekirken NİYEP kapsamında işverenlerden aynı veya benzer mesleklerde 5 kişilik mesleki eğitim kursu talebi gelmesi yeterlidir</a:t>
          </a:r>
          <a:endParaRPr lang="tr-TR" sz="2000" kern="1200" dirty="0">
            <a:latin typeface="Garamond" panose="02020404030301010803" pitchFamily="18" charset="0"/>
            <a:ea typeface="Arial Unicode MS" pitchFamily="34" charset="-128"/>
            <a:cs typeface="Arial" pitchFamily="34" charset="0"/>
          </a:endParaRPr>
        </a:p>
      </dsp:txBody>
      <dsp:txXfrm>
        <a:off x="338395" y="61166"/>
        <a:ext cx="9494531" cy="1269075"/>
      </dsp:txXfrm>
    </dsp:sp>
    <dsp:sp modelId="{1DF40E73-DE5A-4EF8-883B-83544B41518A}">
      <dsp:nvSpPr>
        <dsp:cNvPr id="0" name=""/>
        <dsp:cNvSpPr/>
      </dsp:nvSpPr>
      <dsp:spPr>
        <a:xfrm>
          <a:off x="4" y="1570541"/>
          <a:ext cx="264368" cy="126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lvl="0" algn="r" defTabSz="889000">
            <a:lnSpc>
              <a:spcPct val="90000"/>
            </a:lnSpc>
            <a:spcBef>
              <a:spcPct val="0"/>
            </a:spcBef>
            <a:spcAft>
              <a:spcPct val="35000"/>
            </a:spcAft>
          </a:pPr>
          <a:endParaRPr lang="tr-TR" sz="2000" kern="1200" dirty="0">
            <a:solidFill>
              <a:srgbClr val="263B86"/>
            </a:solidFill>
            <a:latin typeface="Garamond" panose="02020404030301010803" pitchFamily="18" charset="0"/>
            <a:ea typeface="Arial Unicode MS" pitchFamily="34" charset="-128"/>
            <a:cs typeface="Arial" pitchFamily="34" charset="0"/>
          </a:endParaRPr>
        </a:p>
      </dsp:txBody>
      <dsp:txXfrm>
        <a:off x="4" y="1570541"/>
        <a:ext cx="264368" cy="1267200"/>
      </dsp:txXfrm>
    </dsp:sp>
    <dsp:sp modelId="{C5368E0E-3BA6-4711-A34C-118CF0E6874D}">
      <dsp:nvSpPr>
        <dsp:cNvPr id="0" name=""/>
        <dsp:cNvSpPr/>
      </dsp:nvSpPr>
      <dsp:spPr>
        <a:xfrm>
          <a:off x="264372" y="1560641"/>
          <a:ext cx="52873" cy="1287000"/>
        </a:xfrm>
        <a:prstGeom prst="leftBrace">
          <a:avLst>
            <a:gd name="adj1" fmla="val 35000"/>
            <a:gd name="adj2" fmla="val 50000"/>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86255D4-E8E1-42E7-B2E3-847942C4DC36}">
      <dsp:nvSpPr>
        <dsp:cNvPr id="0" name=""/>
        <dsp:cNvSpPr/>
      </dsp:nvSpPr>
      <dsp:spPr>
        <a:xfrm>
          <a:off x="338395" y="1560641"/>
          <a:ext cx="9494531" cy="1287000"/>
        </a:xfrm>
        <a:prstGeom prst="rect">
          <a:avLst/>
        </a:prstGeom>
        <a:solidFill>
          <a:schemeClr val="accent1">
            <a:shade val="50000"/>
            <a:hueOff val="268329"/>
            <a:satOff val="-6535"/>
            <a:lumOff val="2859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just" defTabSz="889000">
            <a:lnSpc>
              <a:spcPct val="90000"/>
            </a:lnSpc>
            <a:spcBef>
              <a:spcPct val="0"/>
            </a:spcBef>
            <a:spcAft>
              <a:spcPct val="15000"/>
            </a:spcAft>
            <a:buChar char="••"/>
          </a:pPr>
          <a:r>
            <a:rPr lang="tr-TR" sz="2000" kern="1200" dirty="0">
              <a:latin typeface="Garamond" panose="02020404030301010803" pitchFamily="18" charset="0"/>
              <a:ea typeface="Arial Unicode MS" pitchFamily="34" charset="-128"/>
              <a:cs typeface="Arial" pitchFamily="34" charset="0"/>
            </a:rPr>
            <a:t>Teorik ve pratik eğitim süresi boyunca çalışan sayısı takibi yapılmamaktadır.</a:t>
          </a:r>
        </a:p>
      </dsp:txBody>
      <dsp:txXfrm>
        <a:off x="338395" y="1560641"/>
        <a:ext cx="9494531" cy="1287000"/>
      </dsp:txXfrm>
    </dsp:sp>
    <dsp:sp modelId="{BD7E1C97-3F62-473D-B6CB-959DB7818C36}">
      <dsp:nvSpPr>
        <dsp:cNvPr id="0" name=""/>
        <dsp:cNvSpPr/>
      </dsp:nvSpPr>
      <dsp:spPr>
        <a:xfrm>
          <a:off x="4" y="3087941"/>
          <a:ext cx="264368" cy="126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lvl="0" algn="r" defTabSz="889000">
            <a:lnSpc>
              <a:spcPct val="90000"/>
            </a:lnSpc>
            <a:spcBef>
              <a:spcPct val="0"/>
            </a:spcBef>
            <a:spcAft>
              <a:spcPct val="35000"/>
            </a:spcAft>
          </a:pPr>
          <a:endParaRPr lang="tr-TR" sz="2000" kern="1200" dirty="0">
            <a:solidFill>
              <a:srgbClr val="002060"/>
            </a:solidFill>
            <a:latin typeface="Garamond" panose="02020404030301010803" pitchFamily="18" charset="0"/>
          </a:endParaRPr>
        </a:p>
      </dsp:txBody>
      <dsp:txXfrm>
        <a:off x="4" y="3087941"/>
        <a:ext cx="264368" cy="1267200"/>
      </dsp:txXfrm>
    </dsp:sp>
    <dsp:sp modelId="{DFF7601A-715F-4B91-8ABA-390D6761E06F}">
      <dsp:nvSpPr>
        <dsp:cNvPr id="0" name=""/>
        <dsp:cNvSpPr/>
      </dsp:nvSpPr>
      <dsp:spPr>
        <a:xfrm>
          <a:off x="264372" y="3078041"/>
          <a:ext cx="52873" cy="1287000"/>
        </a:xfrm>
        <a:prstGeom prst="leftBrace">
          <a:avLst>
            <a:gd name="adj1" fmla="val 35000"/>
            <a:gd name="adj2" fmla="val 50000"/>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A55ED7D-6B5D-4106-A760-31117480A2CF}">
      <dsp:nvSpPr>
        <dsp:cNvPr id="0" name=""/>
        <dsp:cNvSpPr/>
      </dsp:nvSpPr>
      <dsp:spPr>
        <a:xfrm>
          <a:off x="338395" y="3078041"/>
          <a:ext cx="9494531" cy="1287000"/>
        </a:xfrm>
        <a:prstGeom prst="rect">
          <a:avLst/>
        </a:prstGeom>
        <a:solidFill>
          <a:schemeClr val="accent1">
            <a:shade val="50000"/>
            <a:hueOff val="268329"/>
            <a:satOff val="-6535"/>
            <a:lumOff val="2859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just" defTabSz="889000">
            <a:lnSpc>
              <a:spcPct val="90000"/>
            </a:lnSpc>
            <a:spcBef>
              <a:spcPct val="0"/>
            </a:spcBef>
            <a:spcAft>
              <a:spcPct val="15000"/>
            </a:spcAft>
            <a:buChar char="••"/>
          </a:pPr>
          <a:r>
            <a:rPr lang="tr-TR" sz="2000" kern="1200" dirty="0">
              <a:latin typeface="Garamond" panose="02020404030301010803" pitchFamily="18" charset="0"/>
            </a:rPr>
            <a:t>Teorik eğitimde işverenin kendi çalışanının eğitici olması halinde de eğitici ücreti İŞKUR tarafından karşılanmaktadır.</a:t>
          </a:r>
        </a:p>
      </dsp:txBody>
      <dsp:txXfrm>
        <a:off x="338395" y="3078041"/>
        <a:ext cx="9494531" cy="1287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966644-5854-49A6-B04C-06548CE4F95C}">
      <dsp:nvSpPr>
        <dsp:cNvPr id="0" name=""/>
        <dsp:cNvSpPr/>
      </dsp:nvSpPr>
      <dsp:spPr>
        <a:xfrm>
          <a:off x="2238554" y="1144236"/>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467226" y="1187385"/>
        <a:ext cx="25681" cy="5141"/>
      </dsp:txXfrm>
    </dsp:sp>
    <dsp:sp modelId="{688BDF18-02B5-451D-9F06-5310968C7F8E}">
      <dsp:nvSpPr>
        <dsp:cNvPr id="0" name=""/>
        <dsp:cNvSpPr/>
      </dsp:nvSpPr>
      <dsp:spPr>
        <a:xfrm>
          <a:off x="7205" y="322873"/>
          <a:ext cx="2233148" cy="1734165"/>
        </a:xfrm>
        <a:prstGeom prst="rect">
          <a:avLst/>
        </a:prstGeom>
        <a:solidFill>
          <a:schemeClr val="accent1">
            <a:shade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lvl="0" algn="ctr" defTabSz="889000">
            <a:lnSpc>
              <a:spcPct val="90000"/>
            </a:lnSpc>
            <a:spcBef>
              <a:spcPct val="0"/>
            </a:spcBef>
            <a:spcAft>
              <a:spcPct val="35000"/>
            </a:spcAft>
            <a:buClr>
              <a:srgbClr val="0099FF"/>
            </a:buClr>
            <a:buSzPct val="100000"/>
            <a:buNone/>
          </a:pPr>
          <a:r>
            <a:rPr lang="tr-TR" sz="2000" kern="1200" dirty="0">
              <a:latin typeface="Garamond" panose="02020404030301010803" pitchFamily="18" charset="0"/>
              <a:ea typeface="Arial Unicode MS" pitchFamily="34" charset="-128"/>
              <a:cs typeface="Arial" pitchFamily="34" charset="0"/>
            </a:rPr>
            <a:t>Oda veya borsalara üye işverenlerden meslek bazında işgücü taleplerinin iletilmesi</a:t>
          </a:r>
          <a:endParaRPr lang="tr-TR" sz="2000" kern="1200" dirty="0"/>
        </a:p>
      </dsp:txBody>
      <dsp:txXfrm>
        <a:off x="7205" y="322873"/>
        <a:ext cx="2233148" cy="1734165"/>
      </dsp:txXfrm>
    </dsp:sp>
    <dsp:sp modelId="{69DD1AD8-91CF-4F65-9999-42882743AD92}">
      <dsp:nvSpPr>
        <dsp:cNvPr id="0" name=""/>
        <dsp:cNvSpPr/>
      </dsp:nvSpPr>
      <dsp:spPr>
        <a:xfrm>
          <a:off x="4985327" y="1144236"/>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118693"/>
              <a:satOff val="-2535"/>
              <a:lumOff val="946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213999" y="1187385"/>
        <a:ext cx="25681" cy="5141"/>
      </dsp:txXfrm>
    </dsp:sp>
    <dsp:sp modelId="{6DD5A232-72D7-4E3E-8321-480B6C58AD08}">
      <dsp:nvSpPr>
        <dsp:cNvPr id="0" name=""/>
        <dsp:cNvSpPr/>
      </dsp:nvSpPr>
      <dsp:spPr>
        <a:xfrm>
          <a:off x="2753978" y="322873"/>
          <a:ext cx="2233148" cy="1734165"/>
        </a:xfrm>
        <a:prstGeom prst="rect">
          <a:avLst/>
        </a:prstGeom>
        <a:solidFill>
          <a:schemeClr val="accent1">
            <a:shade val="50000"/>
            <a:hueOff val="100623"/>
            <a:satOff val="-2451"/>
            <a:lumOff val="10724"/>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lvl="0" algn="ctr" defTabSz="889000">
            <a:lnSpc>
              <a:spcPct val="90000"/>
            </a:lnSpc>
            <a:spcBef>
              <a:spcPct val="0"/>
            </a:spcBef>
            <a:spcAft>
              <a:spcPct val="35000"/>
            </a:spcAft>
            <a:buClr>
              <a:srgbClr val="0099FF"/>
            </a:buClr>
            <a:buSzPct val="100000"/>
            <a:buNone/>
          </a:pPr>
          <a:r>
            <a:rPr lang="tr-TR" sz="2000" kern="1200" dirty="0">
              <a:latin typeface="Garamond" panose="02020404030301010803" pitchFamily="18" charset="0"/>
              <a:ea typeface="Arial Unicode MS" pitchFamily="34" charset="-128"/>
              <a:cs typeface="Arial" pitchFamily="34" charset="0"/>
            </a:rPr>
            <a:t>İşgücü taleplerinin  İl/İlçe Çalışma Kuruluna iletilmesi</a:t>
          </a:r>
          <a:endParaRPr lang="tr-TR" sz="2000" kern="1200" dirty="0"/>
        </a:p>
      </dsp:txBody>
      <dsp:txXfrm>
        <a:off x="2753978" y="322873"/>
        <a:ext cx="2233148" cy="1734165"/>
      </dsp:txXfrm>
    </dsp:sp>
    <dsp:sp modelId="{7C5339DC-8D68-4A56-A758-602A9AB417D1}">
      <dsp:nvSpPr>
        <dsp:cNvPr id="0" name=""/>
        <dsp:cNvSpPr/>
      </dsp:nvSpPr>
      <dsp:spPr>
        <a:xfrm>
          <a:off x="7732101" y="1144236"/>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237386"/>
              <a:satOff val="-5069"/>
              <a:lumOff val="1891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7960772" y="1187385"/>
        <a:ext cx="25681" cy="5141"/>
      </dsp:txXfrm>
    </dsp:sp>
    <dsp:sp modelId="{FF2C5092-E58D-43C1-8DBB-3FA94AAA5F4F}">
      <dsp:nvSpPr>
        <dsp:cNvPr id="0" name=""/>
        <dsp:cNvSpPr/>
      </dsp:nvSpPr>
      <dsp:spPr>
        <a:xfrm>
          <a:off x="5500752" y="322873"/>
          <a:ext cx="2233148" cy="1734165"/>
        </a:xfrm>
        <a:prstGeom prst="rect">
          <a:avLst/>
        </a:prstGeom>
        <a:solidFill>
          <a:schemeClr val="accent1">
            <a:shade val="50000"/>
            <a:hueOff val="201247"/>
            <a:satOff val="-4901"/>
            <a:lumOff val="2144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lvl="0" algn="ctr" defTabSz="889000">
            <a:lnSpc>
              <a:spcPct val="90000"/>
            </a:lnSpc>
            <a:spcBef>
              <a:spcPct val="0"/>
            </a:spcBef>
            <a:spcAft>
              <a:spcPct val="35000"/>
            </a:spcAft>
            <a:buClr>
              <a:srgbClr val="0099FF"/>
            </a:buClr>
            <a:buSzPct val="100000"/>
            <a:buNone/>
          </a:pPr>
          <a:r>
            <a:rPr lang="tr-TR" sz="2000" kern="1200" dirty="0">
              <a:latin typeface="Garamond" panose="02020404030301010803" pitchFamily="18" charset="0"/>
              <a:ea typeface="Arial Unicode MS" pitchFamily="34" charset="-128"/>
              <a:cs typeface="Arial" pitchFamily="34" charset="0"/>
            </a:rPr>
            <a:t>İl Müdürlüğünce kurs düzenlenmesine karar verilmesi</a:t>
          </a:r>
          <a:endParaRPr lang="tr-TR" sz="2000" kern="1200" dirty="0"/>
        </a:p>
      </dsp:txBody>
      <dsp:txXfrm>
        <a:off x="5500752" y="322873"/>
        <a:ext cx="2233148" cy="1734165"/>
      </dsp:txXfrm>
    </dsp:sp>
    <dsp:sp modelId="{C939918E-A3BA-44F4-B744-B530DD7A922A}">
      <dsp:nvSpPr>
        <dsp:cNvPr id="0" name=""/>
        <dsp:cNvSpPr/>
      </dsp:nvSpPr>
      <dsp:spPr>
        <a:xfrm>
          <a:off x="1123780" y="2055238"/>
          <a:ext cx="8240319" cy="483024"/>
        </a:xfrm>
        <a:custGeom>
          <a:avLst/>
          <a:gdLst/>
          <a:ahLst/>
          <a:cxnLst/>
          <a:rect l="0" t="0" r="0" b="0"/>
          <a:pathLst>
            <a:path>
              <a:moveTo>
                <a:pt x="8240319" y="0"/>
              </a:moveTo>
              <a:lnTo>
                <a:pt x="8240319" y="258612"/>
              </a:lnTo>
              <a:lnTo>
                <a:pt x="0" y="258612"/>
              </a:lnTo>
              <a:lnTo>
                <a:pt x="0" y="483024"/>
              </a:lnTo>
            </a:path>
          </a:pathLst>
        </a:custGeom>
        <a:noFill/>
        <a:ln w="6350" cap="flat" cmpd="sng" algn="ctr">
          <a:solidFill>
            <a:schemeClr val="accent1">
              <a:shade val="90000"/>
              <a:hueOff val="356079"/>
              <a:satOff val="-7604"/>
              <a:lumOff val="2837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037532" y="2294180"/>
        <a:ext cx="412815" cy="5141"/>
      </dsp:txXfrm>
    </dsp:sp>
    <dsp:sp modelId="{BC477985-B91E-4CDD-8E3C-D4F968F2F76C}">
      <dsp:nvSpPr>
        <dsp:cNvPr id="0" name=""/>
        <dsp:cNvSpPr/>
      </dsp:nvSpPr>
      <dsp:spPr>
        <a:xfrm>
          <a:off x="8247525" y="322873"/>
          <a:ext cx="2233148" cy="1734165"/>
        </a:xfrm>
        <a:prstGeom prst="rect">
          <a:avLst/>
        </a:prstGeom>
        <a:solidFill>
          <a:schemeClr val="accent1">
            <a:shade val="50000"/>
            <a:hueOff val="301870"/>
            <a:satOff val="-7352"/>
            <a:lumOff val="32172"/>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lvl="0" algn="ctr" defTabSz="889000">
            <a:lnSpc>
              <a:spcPct val="90000"/>
            </a:lnSpc>
            <a:spcBef>
              <a:spcPct val="0"/>
            </a:spcBef>
            <a:spcAft>
              <a:spcPct val="35000"/>
            </a:spcAft>
            <a:buClr>
              <a:srgbClr val="0099FF"/>
            </a:buClr>
            <a:buSzPct val="100000"/>
            <a:buNone/>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Eğitim programı, eğiticiler ve eğitim mekânının belirlenmesi </a:t>
          </a:r>
          <a:endParaRPr lang="tr-TR" sz="2000" kern="1200" dirty="0">
            <a:solidFill>
              <a:schemeClr val="accent1">
                <a:lumMod val="50000"/>
              </a:schemeClr>
            </a:solidFill>
          </a:endParaRPr>
        </a:p>
      </dsp:txBody>
      <dsp:txXfrm>
        <a:off x="8247525" y="322873"/>
        <a:ext cx="2233148" cy="1734165"/>
      </dsp:txXfrm>
    </dsp:sp>
    <dsp:sp modelId="{C60EDE3A-A1E3-4147-A964-DEA23DC930CB}">
      <dsp:nvSpPr>
        <dsp:cNvPr id="0" name=""/>
        <dsp:cNvSpPr/>
      </dsp:nvSpPr>
      <dsp:spPr>
        <a:xfrm>
          <a:off x="2238554" y="3392025"/>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356079"/>
              <a:satOff val="-7604"/>
              <a:lumOff val="2837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467226" y="3435175"/>
        <a:ext cx="25681" cy="5141"/>
      </dsp:txXfrm>
    </dsp:sp>
    <dsp:sp modelId="{DB19106A-FC87-471E-893F-C2987CE330F4}">
      <dsp:nvSpPr>
        <dsp:cNvPr id="0" name=""/>
        <dsp:cNvSpPr/>
      </dsp:nvSpPr>
      <dsp:spPr>
        <a:xfrm>
          <a:off x="7205" y="2570663"/>
          <a:ext cx="2233148" cy="1734165"/>
        </a:xfrm>
        <a:prstGeom prst="rect">
          <a:avLst/>
        </a:prstGeom>
        <a:solidFill>
          <a:schemeClr val="accent1">
            <a:shade val="50000"/>
            <a:hueOff val="402493"/>
            <a:satOff val="-9802"/>
            <a:lumOff val="42896"/>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lvl="0" algn="ctr" defTabSz="889000">
            <a:lnSpc>
              <a:spcPct val="90000"/>
            </a:lnSpc>
            <a:spcBef>
              <a:spcPct val="0"/>
            </a:spcBef>
            <a:spcAft>
              <a:spcPct val="35000"/>
            </a:spcAft>
            <a:buClr>
              <a:srgbClr val="0099FF"/>
            </a:buClr>
            <a:buSzPct val="100000"/>
            <a:buNone/>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Kursiyerlerin belirlenmesi</a:t>
          </a:r>
          <a:endParaRPr lang="tr-TR" sz="2000" kern="1200" dirty="0">
            <a:solidFill>
              <a:schemeClr val="accent1">
                <a:lumMod val="50000"/>
              </a:schemeClr>
            </a:solidFill>
          </a:endParaRPr>
        </a:p>
      </dsp:txBody>
      <dsp:txXfrm>
        <a:off x="7205" y="2570663"/>
        <a:ext cx="2233148" cy="1734165"/>
      </dsp:txXfrm>
    </dsp:sp>
    <dsp:sp modelId="{675374A1-3693-4DD8-A4AD-74BC9B535215}">
      <dsp:nvSpPr>
        <dsp:cNvPr id="0" name=""/>
        <dsp:cNvSpPr/>
      </dsp:nvSpPr>
      <dsp:spPr>
        <a:xfrm>
          <a:off x="4985327" y="3392025"/>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237386"/>
              <a:satOff val="-5069"/>
              <a:lumOff val="1891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213999" y="3435175"/>
        <a:ext cx="25681" cy="5141"/>
      </dsp:txXfrm>
    </dsp:sp>
    <dsp:sp modelId="{4B9FA1BA-4FA1-402D-B3B5-FAFBAF2A18DB}">
      <dsp:nvSpPr>
        <dsp:cNvPr id="0" name=""/>
        <dsp:cNvSpPr/>
      </dsp:nvSpPr>
      <dsp:spPr>
        <a:xfrm>
          <a:off x="2753978" y="2570663"/>
          <a:ext cx="2233148" cy="1734165"/>
        </a:xfrm>
        <a:prstGeom prst="rect">
          <a:avLst/>
        </a:prstGeom>
        <a:solidFill>
          <a:schemeClr val="accent1">
            <a:shade val="50000"/>
            <a:hueOff val="301870"/>
            <a:satOff val="-7352"/>
            <a:lumOff val="32172"/>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lvl="0" algn="ctr" defTabSz="889000">
            <a:lnSpc>
              <a:spcPct val="90000"/>
            </a:lnSpc>
            <a:spcBef>
              <a:spcPct val="0"/>
            </a:spcBef>
            <a:spcAft>
              <a:spcPct val="35000"/>
            </a:spcAft>
            <a:buClr>
              <a:srgbClr val="0099FF"/>
            </a:buClr>
            <a:buSzPct val="100000"/>
            <a:buNone/>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Eğitimlerin teorik kısmının başlatılması</a:t>
          </a:r>
          <a:endParaRPr lang="tr-TR" sz="2000" kern="1200" dirty="0">
            <a:solidFill>
              <a:schemeClr val="accent1">
                <a:lumMod val="50000"/>
              </a:schemeClr>
            </a:solidFill>
          </a:endParaRPr>
        </a:p>
      </dsp:txBody>
      <dsp:txXfrm>
        <a:off x="2753978" y="2570663"/>
        <a:ext cx="2233148" cy="1734165"/>
      </dsp:txXfrm>
    </dsp:sp>
    <dsp:sp modelId="{D8888379-ECC5-4D17-A9B0-837793A70E1E}">
      <dsp:nvSpPr>
        <dsp:cNvPr id="0" name=""/>
        <dsp:cNvSpPr/>
      </dsp:nvSpPr>
      <dsp:spPr>
        <a:xfrm>
          <a:off x="7732101" y="3392025"/>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118693"/>
              <a:satOff val="-2535"/>
              <a:lumOff val="946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7960772" y="3435175"/>
        <a:ext cx="25681" cy="5141"/>
      </dsp:txXfrm>
    </dsp:sp>
    <dsp:sp modelId="{137B70E6-B98F-4F41-B396-8B2F332AB615}">
      <dsp:nvSpPr>
        <dsp:cNvPr id="0" name=""/>
        <dsp:cNvSpPr/>
      </dsp:nvSpPr>
      <dsp:spPr>
        <a:xfrm>
          <a:off x="5500752" y="2570663"/>
          <a:ext cx="2233148" cy="1734165"/>
        </a:xfrm>
        <a:prstGeom prst="rect">
          <a:avLst/>
        </a:prstGeom>
        <a:solidFill>
          <a:schemeClr val="accent1">
            <a:shade val="50000"/>
            <a:hueOff val="201247"/>
            <a:satOff val="-4901"/>
            <a:lumOff val="2144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lvl="0" algn="ctr" defTabSz="889000">
            <a:lnSpc>
              <a:spcPct val="90000"/>
            </a:lnSpc>
            <a:spcBef>
              <a:spcPct val="0"/>
            </a:spcBef>
            <a:spcAft>
              <a:spcPct val="35000"/>
            </a:spcAft>
            <a:buClr>
              <a:srgbClr val="0099FF"/>
            </a:buClr>
            <a:buSzPct val="100000"/>
            <a:buNone/>
          </a:pPr>
          <a:r>
            <a:rPr lang="tr-TR" sz="2000" kern="1200" dirty="0">
              <a:latin typeface="Garamond" panose="02020404030301010803" pitchFamily="18" charset="0"/>
              <a:ea typeface="Arial Unicode MS" pitchFamily="34" charset="-128"/>
              <a:cs typeface="Arial" pitchFamily="34" charset="0"/>
            </a:rPr>
            <a:t>Kursiyerlerin eşleştirildiği iş yerlerinde pratik eğitimlerin başlatılması</a:t>
          </a:r>
          <a:endParaRPr lang="tr-TR" sz="2000" kern="1200" dirty="0"/>
        </a:p>
      </dsp:txBody>
      <dsp:txXfrm>
        <a:off x="5500752" y="2570663"/>
        <a:ext cx="2233148" cy="1734165"/>
      </dsp:txXfrm>
    </dsp:sp>
    <dsp:sp modelId="{BCDD1D5D-BCDF-4C5B-98E6-E9731F1BE2E6}">
      <dsp:nvSpPr>
        <dsp:cNvPr id="0" name=""/>
        <dsp:cNvSpPr/>
      </dsp:nvSpPr>
      <dsp:spPr>
        <a:xfrm>
          <a:off x="8247525" y="2570663"/>
          <a:ext cx="2233148" cy="1734165"/>
        </a:xfrm>
        <a:prstGeom prst="rect">
          <a:avLst/>
        </a:prstGeom>
        <a:solidFill>
          <a:schemeClr val="accent1">
            <a:shade val="50000"/>
            <a:hueOff val="100623"/>
            <a:satOff val="-2451"/>
            <a:lumOff val="10724"/>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lvl="0" algn="ctr" defTabSz="889000">
            <a:lnSpc>
              <a:spcPct val="90000"/>
            </a:lnSpc>
            <a:spcBef>
              <a:spcPct val="0"/>
            </a:spcBef>
            <a:spcAft>
              <a:spcPct val="35000"/>
            </a:spcAft>
          </a:pPr>
          <a:r>
            <a:rPr lang="tr-TR" sz="2000" kern="1200" dirty="0">
              <a:latin typeface="Garamond" panose="02020404030301010803" pitchFamily="18" charset="0"/>
              <a:ea typeface="Arial Unicode MS" pitchFamily="34" charset="-128"/>
              <a:cs typeface="Arial" pitchFamily="34" charset="0"/>
            </a:rPr>
            <a:t>Eğitimlerin tamamlanarak kursiyerlerin istihdam aşamasına geçilmesi</a:t>
          </a:r>
        </a:p>
      </dsp:txBody>
      <dsp:txXfrm>
        <a:off x="8247525" y="2570663"/>
        <a:ext cx="2233148" cy="17341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15C6B8-3006-4C24-842C-BA9C45E992F7}">
      <dsp:nvSpPr>
        <dsp:cNvPr id="0" name=""/>
        <dsp:cNvSpPr/>
      </dsp:nvSpPr>
      <dsp:spPr>
        <a:xfrm>
          <a:off x="0" y="681330"/>
          <a:ext cx="10927829" cy="12578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FC5A391-31B0-43D8-B468-C58A46CC01D5}">
      <dsp:nvSpPr>
        <dsp:cNvPr id="0" name=""/>
        <dsp:cNvSpPr/>
      </dsp:nvSpPr>
      <dsp:spPr>
        <a:xfrm>
          <a:off x="380497" y="964345"/>
          <a:ext cx="691812" cy="691812"/>
        </a:xfrm>
        <a:prstGeom prst="rect">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3AE8F5-E025-45A2-88BA-C09AE52BFC9D}">
      <dsp:nvSpPr>
        <dsp:cNvPr id="0" name=""/>
        <dsp:cNvSpPr/>
      </dsp:nvSpPr>
      <dsp:spPr>
        <a:xfrm>
          <a:off x="1452806" y="681330"/>
          <a:ext cx="9475022" cy="12578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122" tIns="133122" rIns="133122" bIns="133122" numCol="1" spcCol="1270" anchor="ctr" anchorCtr="0">
          <a:noAutofit/>
        </a:bodyPr>
        <a:lstStyle/>
        <a:p>
          <a:pPr lvl="0" algn="l" defTabSz="977900">
            <a:lnSpc>
              <a:spcPct val="100000"/>
            </a:lnSpc>
            <a:spcBef>
              <a:spcPct val="0"/>
            </a:spcBef>
            <a:spcAft>
              <a:spcPct val="35000"/>
            </a:spcAft>
          </a:pPr>
          <a:r>
            <a:rPr lang="tr-TR" sz="2200" kern="1200" dirty="0">
              <a:solidFill>
                <a:schemeClr val="accent1">
                  <a:lumMod val="50000"/>
                </a:schemeClr>
              </a:solidFill>
              <a:latin typeface="Garamond" panose="02020404030301010803" pitchFamily="18" charset="0"/>
              <a:ea typeface="Arial Unicode MS" pitchFamily="34" charset="-128"/>
              <a:cs typeface="Arial" pitchFamily="34" charset="0"/>
            </a:rPr>
            <a:t>İl Çalışma Kurulu veya Alt Çalışma Kurulu, oda veya borsaya kayıtlı işverenler ile iş birliği halinde mesleki eğitim kurslarının hangi mesleklerde düzenleneceğini belirler.</a:t>
          </a:r>
          <a:endParaRPr lang="tr-TR" sz="2200" kern="1200" dirty="0">
            <a:solidFill>
              <a:schemeClr val="accent1">
                <a:lumMod val="50000"/>
              </a:schemeClr>
            </a:solidFill>
          </a:endParaRPr>
        </a:p>
      </dsp:txBody>
      <dsp:txXfrm>
        <a:off x="1452806" y="681330"/>
        <a:ext cx="9475022" cy="1257841"/>
      </dsp:txXfrm>
    </dsp:sp>
    <dsp:sp modelId="{2B715117-1BD8-49AD-922C-240311CDB97B}">
      <dsp:nvSpPr>
        <dsp:cNvPr id="0" name=""/>
        <dsp:cNvSpPr/>
      </dsp:nvSpPr>
      <dsp:spPr>
        <a:xfrm>
          <a:off x="0" y="2253632"/>
          <a:ext cx="10927829" cy="12578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C7F1C6F-5095-4E28-8991-5111D6B389D4}">
      <dsp:nvSpPr>
        <dsp:cNvPr id="0" name=""/>
        <dsp:cNvSpPr/>
      </dsp:nvSpPr>
      <dsp:spPr>
        <a:xfrm>
          <a:off x="380497" y="2536647"/>
          <a:ext cx="691812" cy="691812"/>
        </a:xfrm>
        <a:prstGeom prst="rect">
          <a:avLst/>
        </a:prstGeom>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71CC41-CE31-4D08-A338-5D61926800D8}">
      <dsp:nvSpPr>
        <dsp:cNvPr id="0" name=""/>
        <dsp:cNvSpPr/>
      </dsp:nvSpPr>
      <dsp:spPr>
        <a:xfrm>
          <a:off x="1452806" y="2253632"/>
          <a:ext cx="9475022" cy="12578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122" tIns="133122" rIns="133122" bIns="133122" numCol="1" spcCol="1270" anchor="ctr" anchorCtr="0">
          <a:noAutofit/>
        </a:bodyPr>
        <a:lstStyle/>
        <a:p>
          <a:pPr lvl="0" algn="l" defTabSz="977900">
            <a:lnSpc>
              <a:spcPct val="100000"/>
            </a:lnSpc>
            <a:spcBef>
              <a:spcPct val="0"/>
            </a:spcBef>
            <a:spcAft>
              <a:spcPct val="35000"/>
            </a:spcAft>
          </a:pPr>
          <a:r>
            <a:rPr lang="tr-TR" sz="2200" kern="1200" dirty="0">
              <a:solidFill>
                <a:schemeClr val="accent1">
                  <a:lumMod val="50000"/>
                </a:schemeClr>
              </a:solidFill>
              <a:latin typeface="Garamond" panose="02020404030301010803" pitchFamily="18" charset="0"/>
              <a:ea typeface="Arial Unicode MS" pitchFamily="34" charset="-128"/>
              <a:cs typeface="Arial" pitchFamily="34" charset="0"/>
            </a:rPr>
            <a:t>Bir meslekte </a:t>
          </a:r>
          <a:r>
            <a:rPr lang="tr-TR" sz="2200" b="1" kern="1200" dirty="0">
              <a:solidFill>
                <a:schemeClr val="accent1">
                  <a:lumMod val="50000"/>
                </a:schemeClr>
              </a:solidFill>
              <a:latin typeface="Garamond" panose="02020404030301010803" pitchFamily="18" charset="0"/>
              <a:ea typeface="Arial Unicode MS" pitchFamily="34" charset="-128"/>
              <a:cs typeface="Arial" pitchFamily="34" charset="0"/>
            </a:rPr>
            <a:t>en az 5 kişilik </a:t>
          </a:r>
          <a:r>
            <a:rPr lang="tr-TR" sz="2200" kern="1200" dirty="0">
              <a:solidFill>
                <a:schemeClr val="accent1">
                  <a:lumMod val="50000"/>
                </a:schemeClr>
              </a:solidFill>
              <a:latin typeface="Garamond" panose="02020404030301010803" pitchFamily="18" charset="0"/>
              <a:ea typeface="Arial Unicode MS" pitchFamily="34" charset="-128"/>
              <a:cs typeface="Arial" pitchFamily="34" charset="0"/>
            </a:rPr>
            <a:t>talep olması halinde mesleki eğitim kursu açılabilir.</a:t>
          </a:r>
        </a:p>
      </dsp:txBody>
      <dsp:txXfrm>
        <a:off x="1452806" y="2253632"/>
        <a:ext cx="9475022" cy="125784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E7DC02-59A3-472B-B1D5-553EBB31613F}">
      <dsp:nvSpPr>
        <dsp:cNvPr id="0" name=""/>
        <dsp:cNvSpPr/>
      </dsp:nvSpPr>
      <dsp:spPr>
        <a:xfrm>
          <a:off x="3606" y="1629380"/>
          <a:ext cx="2685941" cy="2403165"/>
        </a:xfrm>
        <a:prstGeom prst="ellipse">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r>
            <a:rPr lang="tr-TR" sz="2800" b="1" kern="1200" dirty="0">
              <a:solidFill>
                <a:schemeClr val="accent1">
                  <a:lumMod val="50000"/>
                </a:schemeClr>
              </a:solidFill>
              <a:latin typeface="Garamond" panose="02020404030301010803" pitchFamily="18" charset="0"/>
            </a:rPr>
            <a:t>İş yerinin Çalışan Sayısı</a:t>
          </a:r>
          <a:endParaRPr lang="tr-TR" sz="2800" b="0" kern="1200" dirty="0">
            <a:solidFill>
              <a:schemeClr val="accent1">
                <a:lumMod val="50000"/>
              </a:schemeClr>
            </a:solidFill>
          </a:endParaRPr>
        </a:p>
      </dsp:txBody>
      <dsp:txXfrm>
        <a:off x="396953" y="1981315"/>
        <a:ext cx="1899247" cy="1699295"/>
      </dsp:txXfrm>
    </dsp:sp>
    <dsp:sp modelId="{1828B7A2-AD28-4D37-A855-3E59F0D2CE30}">
      <dsp:nvSpPr>
        <dsp:cNvPr id="0" name=""/>
        <dsp:cNvSpPr/>
      </dsp:nvSpPr>
      <dsp:spPr>
        <a:xfrm rot="17790259">
          <a:off x="2221970" y="1654051"/>
          <a:ext cx="2108949" cy="0"/>
        </a:xfrm>
        <a:custGeom>
          <a:avLst/>
          <a:gdLst/>
          <a:ahLst/>
          <a:cxnLst/>
          <a:rect l="0" t="0" r="0" b="0"/>
          <a:pathLst>
            <a:path>
              <a:moveTo>
                <a:pt x="0" y="0"/>
              </a:moveTo>
              <a:lnTo>
                <a:pt x="2108949"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840FA98-6A33-4D09-9A99-11D3EB64891F}">
      <dsp:nvSpPr>
        <dsp:cNvPr id="0" name=""/>
        <dsp:cNvSpPr/>
      </dsp:nvSpPr>
      <dsp:spPr>
        <a:xfrm>
          <a:off x="3747020" y="710401"/>
          <a:ext cx="457791" cy="0"/>
        </a:xfrm>
        <a:prstGeom prst="line">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37B9BE2-F742-41D7-9EE1-B6CB70979B6D}">
      <dsp:nvSpPr>
        <dsp:cNvPr id="0" name=""/>
        <dsp:cNvSpPr/>
      </dsp:nvSpPr>
      <dsp:spPr>
        <a:xfrm>
          <a:off x="4204811" y="3547"/>
          <a:ext cx="3246158" cy="141370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tr-TR" sz="2400" b="0" kern="1200" dirty="0">
              <a:solidFill>
                <a:schemeClr val="accent1">
                  <a:lumMod val="50000"/>
                </a:schemeClr>
              </a:solidFill>
              <a:latin typeface="Garamond" panose="02020404030301010803" pitchFamily="18" charset="0"/>
              <a:ea typeface="+mn-ea"/>
              <a:cs typeface="+mn-cs"/>
            </a:rPr>
            <a:t>1-4 çalışana sahip iş yerleri için </a:t>
          </a:r>
          <a:r>
            <a:rPr lang="tr-TR" sz="2400" b="1" kern="1200" dirty="0">
              <a:solidFill>
                <a:schemeClr val="accent1">
                  <a:lumMod val="50000"/>
                </a:schemeClr>
              </a:solidFill>
              <a:latin typeface="Garamond" panose="02020404030301010803" pitchFamily="18" charset="0"/>
              <a:ea typeface="+mn-ea"/>
              <a:cs typeface="+mn-cs"/>
            </a:rPr>
            <a:t>çalışan sayısı kadar </a:t>
          </a:r>
          <a:r>
            <a:rPr lang="tr-TR" sz="2400" b="0" kern="1200" dirty="0">
              <a:solidFill>
                <a:schemeClr val="accent1">
                  <a:lumMod val="50000"/>
                </a:schemeClr>
              </a:solidFill>
              <a:latin typeface="Garamond" panose="02020404030301010803" pitchFamily="18" charset="0"/>
              <a:ea typeface="+mn-ea"/>
              <a:cs typeface="+mn-cs"/>
            </a:rPr>
            <a:t>kursiyer</a:t>
          </a:r>
          <a:endParaRPr lang="tr-TR" sz="2400" b="0" kern="1200" dirty="0">
            <a:solidFill>
              <a:schemeClr val="accent1">
                <a:lumMod val="50000"/>
              </a:schemeClr>
            </a:solidFill>
          </a:endParaRPr>
        </a:p>
      </dsp:txBody>
      <dsp:txXfrm>
        <a:off x="4204811" y="3547"/>
        <a:ext cx="3246158" cy="1413708"/>
      </dsp:txXfrm>
    </dsp:sp>
    <dsp:sp modelId="{BD7783D1-923F-43A0-A573-2369BE3917B1}">
      <dsp:nvSpPr>
        <dsp:cNvPr id="0" name=""/>
        <dsp:cNvSpPr/>
      </dsp:nvSpPr>
      <dsp:spPr>
        <a:xfrm rot="19574385">
          <a:off x="2710421" y="2438659"/>
          <a:ext cx="1132047" cy="0"/>
        </a:xfrm>
        <a:custGeom>
          <a:avLst/>
          <a:gdLst/>
          <a:ahLst/>
          <a:cxnLst/>
          <a:rect l="0" t="0" r="0" b="0"/>
          <a:pathLst>
            <a:path>
              <a:moveTo>
                <a:pt x="0" y="0"/>
              </a:moveTo>
              <a:lnTo>
                <a:pt x="1132047"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54A4FBA-E823-443B-991C-5B4088F43F86}">
      <dsp:nvSpPr>
        <dsp:cNvPr id="0" name=""/>
        <dsp:cNvSpPr/>
      </dsp:nvSpPr>
      <dsp:spPr>
        <a:xfrm>
          <a:off x="3747020" y="2124109"/>
          <a:ext cx="457791" cy="0"/>
        </a:xfrm>
        <a:prstGeom prst="line">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6675BC4-E93A-41EA-BE63-6C5E93BD954F}">
      <dsp:nvSpPr>
        <dsp:cNvPr id="0" name=""/>
        <dsp:cNvSpPr/>
      </dsp:nvSpPr>
      <dsp:spPr>
        <a:xfrm>
          <a:off x="4204811" y="1417255"/>
          <a:ext cx="3246158" cy="141370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tr-TR" sz="2400" b="0" kern="1200" dirty="0">
              <a:solidFill>
                <a:schemeClr val="accent1">
                  <a:lumMod val="50000"/>
                </a:schemeClr>
              </a:solidFill>
              <a:latin typeface="Garamond" panose="02020404030301010803" pitchFamily="18" charset="0"/>
              <a:ea typeface="+mn-ea"/>
              <a:cs typeface="+mn-cs"/>
            </a:rPr>
            <a:t>5 - 9 çalışana sahip iş yerleri için </a:t>
          </a:r>
          <a:r>
            <a:rPr lang="tr-TR" sz="2400" b="1" kern="1200" dirty="0">
              <a:solidFill>
                <a:schemeClr val="accent1">
                  <a:lumMod val="50000"/>
                </a:schemeClr>
              </a:solidFill>
              <a:latin typeface="Garamond" panose="02020404030301010803" pitchFamily="18" charset="0"/>
              <a:ea typeface="+mn-ea"/>
              <a:cs typeface="+mn-cs"/>
            </a:rPr>
            <a:t>12 kişiye kadar </a:t>
          </a:r>
          <a:r>
            <a:rPr lang="tr-TR" sz="2400" b="0" kern="1200" dirty="0">
              <a:solidFill>
                <a:schemeClr val="accent1">
                  <a:lumMod val="50000"/>
                </a:schemeClr>
              </a:solidFill>
              <a:latin typeface="Garamond" panose="02020404030301010803" pitchFamily="18" charset="0"/>
              <a:ea typeface="+mn-ea"/>
              <a:cs typeface="+mn-cs"/>
            </a:rPr>
            <a:t>kursiyer</a:t>
          </a:r>
        </a:p>
      </dsp:txBody>
      <dsp:txXfrm>
        <a:off x="4204811" y="1417255"/>
        <a:ext cx="3246158" cy="1413708"/>
      </dsp:txXfrm>
    </dsp:sp>
    <dsp:sp modelId="{3CD80ECD-7AF8-4324-8C8F-F2FD9963062D}">
      <dsp:nvSpPr>
        <dsp:cNvPr id="0" name=""/>
        <dsp:cNvSpPr/>
      </dsp:nvSpPr>
      <dsp:spPr>
        <a:xfrm rot="2025615">
          <a:off x="2710421" y="3223267"/>
          <a:ext cx="1132047" cy="0"/>
        </a:xfrm>
        <a:custGeom>
          <a:avLst/>
          <a:gdLst/>
          <a:ahLst/>
          <a:cxnLst/>
          <a:rect l="0" t="0" r="0" b="0"/>
          <a:pathLst>
            <a:path>
              <a:moveTo>
                <a:pt x="0" y="0"/>
              </a:moveTo>
              <a:lnTo>
                <a:pt x="1132047"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4493FC8-1687-4306-90F3-8CCE937BE4A2}">
      <dsp:nvSpPr>
        <dsp:cNvPr id="0" name=""/>
        <dsp:cNvSpPr/>
      </dsp:nvSpPr>
      <dsp:spPr>
        <a:xfrm>
          <a:off x="3747020" y="3537817"/>
          <a:ext cx="457791" cy="0"/>
        </a:xfrm>
        <a:prstGeom prst="line">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7405E0-7E43-4D57-A24D-D738FA2FF75F}">
      <dsp:nvSpPr>
        <dsp:cNvPr id="0" name=""/>
        <dsp:cNvSpPr/>
      </dsp:nvSpPr>
      <dsp:spPr>
        <a:xfrm>
          <a:off x="4204811" y="2830963"/>
          <a:ext cx="3246158" cy="141370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tr-TR" sz="2400" b="0" kern="1200" dirty="0">
              <a:solidFill>
                <a:schemeClr val="accent1">
                  <a:lumMod val="50000"/>
                </a:schemeClr>
              </a:solidFill>
              <a:latin typeface="Garamond" panose="02020404030301010803" pitchFamily="18" charset="0"/>
              <a:ea typeface="+mn-ea"/>
              <a:cs typeface="+mn-cs"/>
            </a:rPr>
            <a:t>10- 49 çalışana sahip iş yerleri için </a:t>
          </a:r>
          <a:r>
            <a:rPr lang="tr-TR" sz="2400" b="1" kern="1200" dirty="0">
              <a:solidFill>
                <a:schemeClr val="accent1">
                  <a:lumMod val="50000"/>
                </a:schemeClr>
              </a:solidFill>
              <a:latin typeface="Garamond" panose="02020404030301010803" pitchFamily="18" charset="0"/>
              <a:ea typeface="+mn-ea"/>
              <a:cs typeface="+mn-cs"/>
            </a:rPr>
            <a:t>24 kişiye kadar </a:t>
          </a:r>
          <a:r>
            <a:rPr lang="tr-TR" sz="2400" b="0" kern="1200" dirty="0">
              <a:solidFill>
                <a:schemeClr val="accent1">
                  <a:lumMod val="50000"/>
                </a:schemeClr>
              </a:solidFill>
              <a:latin typeface="Garamond" panose="02020404030301010803" pitchFamily="18" charset="0"/>
              <a:ea typeface="+mn-ea"/>
              <a:cs typeface="+mn-cs"/>
            </a:rPr>
            <a:t>kursiyer</a:t>
          </a:r>
        </a:p>
      </dsp:txBody>
      <dsp:txXfrm>
        <a:off x="4204811" y="2830963"/>
        <a:ext cx="3246158" cy="1413708"/>
      </dsp:txXfrm>
    </dsp:sp>
    <dsp:sp modelId="{4366D49D-1BD5-4D5E-A9DF-C47D083DEE09}">
      <dsp:nvSpPr>
        <dsp:cNvPr id="0" name=""/>
        <dsp:cNvSpPr/>
      </dsp:nvSpPr>
      <dsp:spPr>
        <a:xfrm rot="3809741">
          <a:off x="2221970" y="4007875"/>
          <a:ext cx="2108949" cy="0"/>
        </a:xfrm>
        <a:custGeom>
          <a:avLst/>
          <a:gdLst/>
          <a:ahLst/>
          <a:cxnLst/>
          <a:rect l="0" t="0" r="0" b="0"/>
          <a:pathLst>
            <a:path>
              <a:moveTo>
                <a:pt x="0" y="0"/>
              </a:moveTo>
              <a:lnTo>
                <a:pt x="2108949"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EE62AF4-9804-41F6-9FD5-E9A4BCB66CE4}">
      <dsp:nvSpPr>
        <dsp:cNvPr id="0" name=""/>
        <dsp:cNvSpPr/>
      </dsp:nvSpPr>
      <dsp:spPr>
        <a:xfrm>
          <a:off x="3747020" y="4951525"/>
          <a:ext cx="457791" cy="0"/>
        </a:xfrm>
        <a:prstGeom prst="line">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B55EA8-0987-44E2-85B6-536D0D4F8E49}">
      <dsp:nvSpPr>
        <dsp:cNvPr id="0" name=""/>
        <dsp:cNvSpPr/>
      </dsp:nvSpPr>
      <dsp:spPr>
        <a:xfrm>
          <a:off x="4204811" y="4244671"/>
          <a:ext cx="3246158" cy="141370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tr-TR" sz="2400" b="0" i="0" kern="1200" dirty="0">
              <a:solidFill>
                <a:schemeClr val="accent1">
                  <a:lumMod val="50000"/>
                </a:schemeClr>
              </a:solidFill>
              <a:latin typeface="Garamond" panose="02020404030301010803" pitchFamily="18" charset="0"/>
            </a:rPr>
            <a:t>50 ve daha fazla çalışana sahip iş yerleri için sigortalı sayısının  </a:t>
          </a:r>
          <a:r>
            <a:rPr lang="tr-TR" sz="2400" b="1" i="0" kern="1200" dirty="0">
              <a:solidFill>
                <a:schemeClr val="accent1">
                  <a:lumMod val="50000"/>
                </a:schemeClr>
              </a:solidFill>
              <a:latin typeface="Garamond" panose="02020404030301010803" pitchFamily="18" charset="0"/>
            </a:rPr>
            <a:t>%50’sine kadar </a:t>
          </a:r>
          <a:r>
            <a:rPr lang="tr-TR" sz="2400" b="0" i="0" kern="1200" dirty="0">
              <a:solidFill>
                <a:schemeClr val="accent1">
                  <a:lumMod val="50000"/>
                </a:schemeClr>
              </a:solidFill>
              <a:latin typeface="Garamond" panose="02020404030301010803" pitchFamily="18" charset="0"/>
            </a:rPr>
            <a:t>kursiyer    </a:t>
          </a:r>
        </a:p>
      </dsp:txBody>
      <dsp:txXfrm>
        <a:off x="4204811" y="4244671"/>
        <a:ext cx="3246158" cy="141370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9FBCD6-2E29-4F35-AB13-E659ACDD642E}">
      <dsp:nvSpPr>
        <dsp:cNvPr id="0" name=""/>
        <dsp:cNvSpPr/>
      </dsp:nvSpPr>
      <dsp:spPr>
        <a:xfrm>
          <a:off x="967516" y="2245202"/>
          <a:ext cx="1071229" cy="107122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036FB5-26B0-4C4F-A042-4D13E0FAC225}">
      <dsp:nvSpPr>
        <dsp:cNvPr id="0" name=""/>
        <dsp:cNvSpPr/>
      </dsp:nvSpPr>
      <dsp:spPr>
        <a:xfrm>
          <a:off x="101222" y="4101137"/>
          <a:ext cx="3113802" cy="10946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Kursiyer adayı ile </a:t>
          </a:r>
          <a:r>
            <a:rPr lang="tr-TR" sz="2000" b="1" kern="1200" dirty="0">
              <a:solidFill>
                <a:schemeClr val="accent1">
                  <a:lumMod val="50000"/>
                </a:schemeClr>
              </a:solidFill>
              <a:latin typeface="Garamond" panose="02020404030301010803" pitchFamily="18" charset="0"/>
              <a:ea typeface="Arial Unicode MS" pitchFamily="34" charset="-128"/>
              <a:cs typeface="Arial" pitchFamily="34" charset="0"/>
            </a:rPr>
            <a:t>mülakat</a:t>
          </a: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 gerçekleştirilir. </a:t>
          </a:r>
          <a:endParaRPr lang="tr-TR" sz="2000" kern="1200" dirty="0">
            <a:solidFill>
              <a:schemeClr val="accent1">
                <a:lumMod val="50000"/>
              </a:schemeClr>
            </a:solidFill>
          </a:endParaRPr>
        </a:p>
      </dsp:txBody>
      <dsp:txXfrm>
        <a:off x="101222" y="4101137"/>
        <a:ext cx="3113802" cy="1094613"/>
      </dsp:txXfrm>
    </dsp:sp>
    <dsp:sp modelId="{2B3D0ACA-836B-46DC-BE44-8D88D6D793FC}">
      <dsp:nvSpPr>
        <dsp:cNvPr id="0" name=""/>
        <dsp:cNvSpPr/>
      </dsp:nvSpPr>
      <dsp:spPr>
        <a:xfrm>
          <a:off x="4678737" y="2195965"/>
          <a:ext cx="1071229" cy="107122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398CC54-D832-4ABC-89AE-9AC97085D913}">
      <dsp:nvSpPr>
        <dsp:cNvPr id="0" name=""/>
        <dsp:cNvSpPr/>
      </dsp:nvSpPr>
      <dsp:spPr>
        <a:xfrm>
          <a:off x="3755591" y="3167098"/>
          <a:ext cx="3134489" cy="1978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endParaRPr lang="tr-TR" sz="2000" kern="1200" dirty="0">
            <a:solidFill>
              <a:schemeClr val="accent1">
                <a:lumMod val="50000"/>
              </a:schemeClr>
            </a:solidFill>
            <a:latin typeface="Garamond" panose="02020404030301010803" pitchFamily="18" charset="0"/>
            <a:ea typeface="Arial Unicode MS" pitchFamily="34" charset="-128"/>
            <a:cs typeface="Arial" pitchFamily="34" charset="0"/>
          </a:endParaRPr>
        </a:p>
        <a:p>
          <a:pPr lvl="0" algn="ctr" defTabSz="889000">
            <a:lnSpc>
              <a:spcPct val="100000"/>
            </a:lnSpc>
            <a:spcBef>
              <a:spcPct val="0"/>
            </a:spcBef>
            <a:spcAft>
              <a:spcPct val="35000"/>
            </a:spcAft>
          </a:pPr>
          <a:endParaRPr lang="tr-TR" sz="2000" kern="1200" dirty="0">
            <a:solidFill>
              <a:schemeClr val="accent1">
                <a:lumMod val="50000"/>
              </a:schemeClr>
            </a:solidFill>
            <a:latin typeface="Garamond" panose="02020404030301010803" pitchFamily="18" charset="0"/>
            <a:ea typeface="Arial Unicode MS" pitchFamily="34" charset="-128"/>
            <a:cs typeface="Arial" pitchFamily="34" charset="0"/>
          </a:endParaRPr>
        </a:p>
        <a:p>
          <a:pPr lvl="0" algn="ctr" defTabSz="889000">
            <a:lnSpc>
              <a:spcPct val="100000"/>
            </a:lnSpc>
            <a:spcBef>
              <a:spcPct val="0"/>
            </a:spcBef>
            <a:spcAft>
              <a:spcPct val="35000"/>
            </a:spcAft>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Teorik eğitime katılan kursiyerler</a:t>
          </a:r>
          <a:r>
            <a:rPr lang="tr-TR" sz="2000" b="1" kern="1200" dirty="0">
              <a:solidFill>
                <a:schemeClr val="accent1">
                  <a:lumMod val="50000"/>
                </a:schemeClr>
              </a:solidFill>
              <a:latin typeface="Garamond" panose="02020404030301010803" pitchFamily="18" charset="0"/>
              <a:ea typeface="Arial Unicode MS" pitchFamily="34" charset="-128"/>
              <a:cs typeface="Arial" pitchFamily="34" charset="0"/>
            </a:rPr>
            <a:t> eşleştirmesi </a:t>
          </a: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yapılan iş yerlerinde pratik eğitim alırlar.</a:t>
          </a:r>
        </a:p>
      </dsp:txBody>
      <dsp:txXfrm>
        <a:off x="3755591" y="3167098"/>
        <a:ext cx="3134489" cy="1978561"/>
      </dsp:txXfrm>
    </dsp:sp>
    <dsp:sp modelId="{236A2B33-EBB7-4466-B99D-B40D39DE33B5}">
      <dsp:nvSpPr>
        <dsp:cNvPr id="0" name=""/>
        <dsp:cNvSpPr/>
      </dsp:nvSpPr>
      <dsp:spPr>
        <a:xfrm>
          <a:off x="9015131" y="2195956"/>
          <a:ext cx="1071229" cy="107122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28254D-B416-4199-86F6-CA1385D5D033}">
      <dsp:nvSpPr>
        <dsp:cNvPr id="0" name=""/>
        <dsp:cNvSpPr/>
      </dsp:nvSpPr>
      <dsp:spPr>
        <a:xfrm>
          <a:off x="7417934" y="3991610"/>
          <a:ext cx="3556291" cy="11236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İşverenler kursiyerler için mesleki bilgiye ve deneyime sahip </a:t>
          </a:r>
          <a:r>
            <a:rPr lang="tr-TR" sz="2000" b="1" kern="1200" dirty="0">
              <a:solidFill>
                <a:schemeClr val="accent1">
                  <a:lumMod val="50000"/>
                </a:schemeClr>
              </a:solidFill>
              <a:latin typeface="Garamond" panose="02020404030301010803" pitchFamily="18" charset="0"/>
              <a:ea typeface="Arial Unicode MS" pitchFamily="34" charset="-128"/>
              <a:cs typeface="Arial" pitchFamily="34" charset="0"/>
            </a:rPr>
            <a:t>en az bir eğitim sorumlusu </a:t>
          </a: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belirler.</a:t>
          </a:r>
        </a:p>
      </dsp:txBody>
      <dsp:txXfrm>
        <a:off x="7417934" y="3991610"/>
        <a:ext cx="3556291" cy="112367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ACD264-F21D-4ABA-BABD-0A8EBBF85D16}">
      <dsp:nvSpPr>
        <dsp:cNvPr id="0" name=""/>
        <dsp:cNvSpPr/>
      </dsp:nvSpPr>
      <dsp:spPr>
        <a:xfrm>
          <a:off x="1953914" y="423448"/>
          <a:ext cx="1944000" cy="1944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F9E797F-770E-4547-AA83-2697BAF42A68}">
      <dsp:nvSpPr>
        <dsp:cNvPr id="0" name=""/>
        <dsp:cNvSpPr/>
      </dsp:nvSpPr>
      <dsp:spPr>
        <a:xfrm>
          <a:off x="765914" y="2869356"/>
          <a:ext cx="4320000" cy="90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r>
            <a:rPr lang="tr-TR" sz="2000" kern="1200" dirty="0">
              <a:solidFill>
                <a:schemeClr val="accent1">
                  <a:lumMod val="50000"/>
                </a:schemeClr>
              </a:solidFill>
              <a:latin typeface="Garamond" panose="02020404030301010803" pitchFamily="18" charset="0"/>
            </a:rPr>
            <a:t>Kurslarda Milli Eğitim Bakanlığı veya üniversite tarafından onaylanan eğitim programları uygulanır.</a:t>
          </a:r>
          <a:endParaRPr lang="tr-TR" sz="2000" kern="1200" dirty="0">
            <a:solidFill>
              <a:schemeClr val="accent1">
                <a:lumMod val="50000"/>
              </a:schemeClr>
            </a:solidFill>
          </a:endParaRPr>
        </a:p>
      </dsp:txBody>
      <dsp:txXfrm>
        <a:off x="765914" y="2869356"/>
        <a:ext cx="4320000" cy="900000"/>
      </dsp:txXfrm>
    </dsp:sp>
    <dsp:sp modelId="{0079A7FE-A071-4CB4-B612-40D8605D9931}">
      <dsp:nvSpPr>
        <dsp:cNvPr id="0" name=""/>
        <dsp:cNvSpPr/>
      </dsp:nvSpPr>
      <dsp:spPr>
        <a:xfrm>
          <a:off x="7029914" y="423448"/>
          <a:ext cx="1944000" cy="1944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14CD4F1-B9E0-4689-A198-94B028DD7A87}">
      <dsp:nvSpPr>
        <dsp:cNvPr id="0" name=""/>
        <dsp:cNvSpPr/>
      </dsp:nvSpPr>
      <dsp:spPr>
        <a:xfrm>
          <a:off x="5841914" y="2869356"/>
          <a:ext cx="4320000" cy="90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r>
            <a:rPr lang="tr-TR" sz="2000" kern="1200" dirty="0" smtClean="0">
              <a:solidFill>
                <a:schemeClr val="accent1">
                  <a:lumMod val="50000"/>
                </a:schemeClr>
              </a:solidFill>
              <a:latin typeface="Garamond" panose="02020404030301010803" pitchFamily="18" charset="0"/>
            </a:rPr>
            <a:t>Mesleki </a:t>
          </a:r>
          <a:r>
            <a:rPr lang="tr-TR" sz="2000" kern="1200" dirty="0">
              <a:solidFill>
                <a:schemeClr val="accent1">
                  <a:lumMod val="50000"/>
                </a:schemeClr>
              </a:solidFill>
              <a:latin typeface="Garamond" panose="02020404030301010803" pitchFamily="18" charset="0"/>
            </a:rPr>
            <a:t>Yeterlilik </a:t>
          </a:r>
          <a:r>
            <a:rPr lang="tr-TR" sz="2000" kern="1200" dirty="0" smtClean="0">
              <a:solidFill>
                <a:schemeClr val="accent1">
                  <a:lumMod val="50000"/>
                </a:schemeClr>
              </a:solidFill>
              <a:latin typeface="Garamond" panose="02020404030301010803" pitchFamily="18" charset="0"/>
            </a:rPr>
            <a:t>Belgesi veya </a:t>
          </a:r>
          <a:r>
            <a:rPr lang="tr-TR" sz="2000" kern="1200" dirty="0">
              <a:solidFill>
                <a:schemeClr val="accent1">
                  <a:lumMod val="50000"/>
                </a:schemeClr>
              </a:solidFill>
              <a:latin typeface="Garamond" panose="02020404030301010803" pitchFamily="18" charset="0"/>
            </a:rPr>
            <a:t>Milli Eğitim Bakanlığı </a:t>
          </a:r>
          <a:r>
            <a:rPr lang="tr-TR" sz="2000" kern="1200" dirty="0" smtClean="0">
              <a:solidFill>
                <a:schemeClr val="accent1">
                  <a:lumMod val="50000"/>
                </a:schemeClr>
              </a:solidFill>
              <a:latin typeface="Garamond" panose="02020404030301010803" pitchFamily="18" charset="0"/>
            </a:rPr>
            <a:t>onaylı kurs bitirme belgesi ya da üniversite </a:t>
          </a:r>
          <a:r>
            <a:rPr lang="tr-TR" sz="2000" kern="1200" dirty="0">
              <a:solidFill>
                <a:schemeClr val="accent1">
                  <a:lumMod val="50000"/>
                </a:schemeClr>
              </a:solidFill>
              <a:latin typeface="Garamond" panose="02020404030301010803" pitchFamily="18" charset="0"/>
            </a:rPr>
            <a:t>onaylı </a:t>
          </a:r>
          <a:r>
            <a:rPr lang="tr-TR" sz="2000" kern="1200" dirty="0" smtClean="0">
              <a:solidFill>
                <a:schemeClr val="accent1">
                  <a:lumMod val="50000"/>
                </a:schemeClr>
              </a:solidFill>
              <a:latin typeface="Garamond" panose="02020404030301010803" pitchFamily="18" charset="0"/>
            </a:rPr>
            <a:t>sertifika verilir</a:t>
          </a:r>
          <a:r>
            <a:rPr lang="tr-TR" sz="2000" kern="1200" dirty="0">
              <a:solidFill>
                <a:schemeClr val="accent1">
                  <a:lumMod val="50000"/>
                </a:schemeClr>
              </a:solidFill>
              <a:latin typeface="Garamond" panose="02020404030301010803" pitchFamily="18" charset="0"/>
            </a:rPr>
            <a:t>. </a:t>
          </a:r>
          <a:endParaRPr lang="tr-TR" sz="2000" kern="1200" dirty="0">
            <a:solidFill>
              <a:schemeClr val="accent1">
                <a:lumMod val="50000"/>
              </a:schemeClr>
            </a:solidFill>
          </a:endParaRPr>
        </a:p>
      </dsp:txBody>
      <dsp:txXfrm>
        <a:off x="5841914" y="2869356"/>
        <a:ext cx="4320000" cy="9000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34F421-CE7C-AB46-B63F-8624A34A241D}">
      <dsp:nvSpPr>
        <dsp:cNvPr id="0" name=""/>
        <dsp:cNvSpPr/>
      </dsp:nvSpPr>
      <dsp:spPr>
        <a:xfrm>
          <a:off x="4131788" y="2928"/>
          <a:ext cx="4437809" cy="2007150"/>
        </a:xfrm>
        <a:prstGeom prst="rect">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lvl="0" algn="just" defTabSz="1066800">
            <a:lnSpc>
              <a:spcPct val="90000"/>
            </a:lnSpc>
            <a:spcBef>
              <a:spcPct val="0"/>
            </a:spcBef>
            <a:spcAft>
              <a:spcPct val="35000"/>
            </a:spcAft>
          </a:pPr>
          <a:r>
            <a:rPr lang="tr-TR" sz="2400" b="1" kern="1200" dirty="0">
              <a:latin typeface="Garamond" panose="02020404030301010803" pitchFamily="18" charset="0"/>
              <a:ea typeface="+mn-ea"/>
              <a:cs typeface="+mn-cs"/>
            </a:rPr>
            <a:t>Kurs Süresi</a:t>
          </a:r>
        </a:p>
        <a:p>
          <a:pPr marL="228600" lvl="1" indent="-228600" algn="just" defTabSz="1066800">
            <a:lnSpc>
              <a:spcPct val="90000"/>
            </a:lnSpc>
            <a:spcBef>
              <a:spcPct val="0"/>
            </a:spcBef>
            <a:spcAft>
              <a:spcPct val="15000"/>
            </a:spcAft>
            <a:buChar char="••"/>
          </a:pPr>
          <a:r>
            <a:rPr lang="tr-TR" sz="2400" kern="1200" dirty="0">
              <a:latin typeface="Garamond" panose="02020404030301010803" pitchFamily="18" charset="0"/>
            </a:rPr>
            <a:t>Günde en az 5 en fazla 8 saat</a:t>
          </a:r>
        </a:p>
        <a:p>
          <a:pPr marL="228600" lvl="1" indent="-228600" algn="just" defTabSz="1066800">
            <a:lnSpc>
              <a:spcPct val="90000"/>
            </a:lnSpc>
            <a:spcBef>
              <a:spcPct val="0"/>
            </a:spcBef>
            <a:spcAft>
              <a:spcPct val="15000"/>
            </a:spcAft>
            <a:buChar char="••"/>
          </a:pPr>
          <a:r>
            <a:rPr lang="tr-TR" sz="2400" kern="1200" dirty="0">
              <a:latin typeface="Garamond" panose="02020404030301010803" pitchFamily="18" charset="0"/>
            </a:rPr>
            <a:t>Haftada 6 günü geçmemek üzere en az 30 en fazla 45 saat</a:t>
          </a:r>
        </a:p>
        <a:p>
          <a:pPr marL="228600" lvl="1" indent="-228600" algn="just" defTabSz="1066800">
            <a:lnSpc>
              <a:spcPct val="90000"/>
            </a:lnSpc>
            <a:spcBef>
              <a:spcPct val="0"/>
            </a:spcBef>
            <a:spcAft>
              <a:spcPct val="15000"/>
            </a:spcAft>
            <a:buChar char="••"/>
          </a:pPr>
          <a:r>
            <a:rPr lang="tr-TR" sz="2400" kern="1200" dirty="0">
              <a:latin typeface="Garamond" panose="02020404030301010803" pitchFamily="18" charset="0"/>
            </a:rPr>
            <a:t>En fazla 160 fiili gün</a:t>
          </a:r>
        </a:p>
      </dsp:txBody>
      <dsp:txXfrm>
        <a:off x="4131788" y="2928"/>
        <a:ext cx="4437809" cy="2007150"/>
      </dsp:txXfrm>
    </dsp:sp>
    <dsp:sp modelId="{C86FBB63-BD88-F946-8998-40965DFD3F47}">
      <dsp:nvSpPr>
        <dsp:cNvPr id="0" name=""/>
        <dsp:cNvSpPr/>
      </dsp:nvSpPr>
      <dsp:spPr>
        <a:xfrm>
          <a:off x="1946002" y="2928"/>
          <a:ext cx="1987078" cy="2007150"/>
        </a:xfrm>
        <a:prstGeom prst="rect">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05D93C-1F54-DF40-B296-E19E5810FA44}">
      <dsp:nvSpPr>
        <dsp:cNvPr id="0" name=""/>
        <dsp:cNvSpPr/>
      </dsp:nvSpPr>
      <dsp:spPr>
        <a:xfrm>
          <a:off x="1946002" y="2341258"/>
          <a:ext cx="4437809" cy="2007150"/>
        </a:xfrm>
        <a:prstGeom prst="rect">
          <a:avLst/>
        </a:prstGeom>
        <a:solidFill>
          <a:schemeClr val="accent1">
            <a:shade val="50000"/>
            <a:hueOff val="402493"/>
            <a:satOff val="-9802"/>
            <a:lumOff val="4289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tr-TR" sz="2400" b="1" kern="1200" dirty="0">
              <a:solidFill>
                <a:schemeClr val="accent1">
                  <a:lumMod val="50000"/>
                </a:schemeClr>
              </a:solidFill>
              <a:latin typeface="Garamond" panose="02020404030301010803" pitchFamily="18" charset="0"/>
            </a:rPr>
            <a:t>Teorik Eğitim</a:t>
          </a:r>
        </a:p>
        <a:p>
          <a:pPr lvl="0" algn="just" defTabSz="1066800">
            <a:lnSpc>
              <a:spcPct val="90000"/>
            </a:lnSpc>
            <a:spcBef>
              <a:spcPct val="0"/>
            </a:spcBef>
            <a:spcAft>
              <a:spcPct val="35000"/>
            </a:spcAft>
          </a:pPr>
          <a:r>
            <a:rPr lang="tr-TR" sz="2400" kern="1200" dirty="0">
              <a:solidFill>
                <a:schemeClr val="accent1">
                  <a:lumMod val="50000"/>
                </a:schemeClr>
              </a:solidFill>
              <a:latin typeface="Garamond" panose="02020404030301010803" pitchFamily="18" charset="0"/>
            </a:rPr>
            <a:t>Sınıflar en az 5 en fazla 25 kursiyerden oluşur.</a:t>
          </a:r>
          <a:endParaRPr lang="tr-TR" sz="2400" b="1" kern="1200" dirty="0">
            <a:solidFill>
              <a:schemeClr val="accent1">
                <a:lumMod val="50000"/>
              </a:schemeClr>
            </a:solidFill>
            <a:latin typeface="Garamond" panose="02020404030301010803" pitchFamily="18" charset="0"/>
          </a:endParaRPr>
        </a:p>
      </dsp:txBody>
      <dsp:txXfrm>
        <a:off x="1946002" y="2341258"/>
        <a:ext cx="4437809" cy="2007150"/>
      </dsp:txXfrm>
    </dsp:sp>
    <dsp:sp modelId="{94CA9555-EF86-9E4C-84F5-E96959B00589}">
      <dsp:nvSpPr>
        <dsp:cNvPr id="0" name=""/>
        <dsp:cNvSpPr/>
      </dsp:nvSpPr>
      <dsp:spPr>
        <a:xfrm>
          <a:off x="6582519" y="2341258"/>
          <a:ext cx="1987078" cy="2007150"/>
        </a:xfrm>
        <a:prstGeom prst="rect">
          <a:avLst/>
        </a:prstGeom>
        <a:solidFill>
          <a:schemeClr val="accent1">
            <a:shade val="50000"/>
            <a:hueOff val="402493"/>
            <a:satOff val="-9802"/>
            <a:lumOff val="4289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7AEB24-7F79-4626-9197-14E8FED29DC2}">
      <dsp:nvSpPr>
        <dsp:cNvPr id="0" name=""/>
        <dsp:cNvSpPr/>
      </dsp:nvSpPr>
      <dsp:spPr>
        <a:xfrm>
          <a:off x="6588" y="1453285"/>
          <a:ext cx="2381131" cy="2403478"/>
        </a:xfrm>
        <a:prstGeom prst="ellipse">
          <a:avLst/>
        </a:prstGeom>
        <a:solidFill>
          <a:schemeClr val="accent1">
            <a:lumMod val="20000"/>
            <a:lumOff val="8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tr-TR" sz="2400" b="1" kern="1200" dirty="0">
              <a:solidFill>
                <a:srgbClr val="002060"/>
              </a:solidFill>
              <a:latin typeface="Garamond" panose="02020404030301010803" pitchFamily="18" charset="0"/>
            </a:rPr>
            <a:t>Zaruri </a:t>
          </a:r>
          <a:r>
            <a:rPr lang="tr-TR" sz="2400" b="1" kern="1200" dirty="0" smtClean="0">
              <a:solidFill>
                <a:srgbClr val="002060"/>
              </a:solidFill>
              <a:latin typeface="Garamond" panose="02020404030301010803" pitchFamily="18" charset="0"/>
            </a:rPr>
            <a:t>Gider, Sigorta Primi </a:t>
          </a:r>
          <a:r>
            <a:rPr lang="tr-TR" sz="2400" b="1" kern="1200" dirty="0">
              <a:solidFill>
                <a:srgbClr val="002060"/>
              </a:solidFill>
              <a:latin typeface="Garamond" panose="02020404030301010803" pitchFamily="18" charset="0"/>
            </a:rPr>
            <a:t>ve Eğitici Ödemesi</a:t>
          </a:r>
        </a:p>
      </dsp:txBody>
      <dsp:txXfrm>
        <a:off x="355297" y="1805266"/>
        <a:ext cx="1683713" cy="1699516"/>
      </dsp:txXfrm>
    </dsp:sp>
    <dsp:sp modelId="{D4EA1DCE-1907-49B1-80B9-030E8B225E8B}">
      <dsp:nvSpPr>
        <dsp:cNvPr id="0" name=""/>
        <dsp:cNvSpPr/>
      </dsp:nvSpPr>
      <dsp:spPr>
        <a:xfrm rot="18239386">
          <a:off x="2105912" y="1692510"/>
          <a:ext cx="1861563" cy="0"/>
        </a:xfrm>
        <a:custGeom>
          <a:avLst/>
          <a:gdLst/>
          <a:ahLst/>
          <a:cxnLst/>
          <a:rect l="0" t="0" r="0" b="0"/>
          <a:pathLst>
            <a:path>
              <a:moveTo>
                <a:pt x="0" y="0"/>
              </a:moveTo>
              <a:lnTo>
                <a:pt x="1861563" y="0"/>
              </a:lnTo>
            </a:path>
          </a:pathLst>
        </a:cu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68764B4E-AB4A-4D8C-8D3C-58A384042394}">
      <dsp:nvSpPr>
        <dsp:cNvPr id="0" name=""/>
        <dsp:cNvSpPr/>
      </dsp:nvSpPr>
      <dsp:spPr>
        <a:xfrm>
          <a:off x="3557042" y="920764"/>
          <a:ext cx="506212" cy="0"/>
        </a:xfrm>
        <a:prstGeom prst="line">
          <a:avLst/>
        </a:pr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A3A87861-3399-4DE4-8D40-E21E10A1415E}">
      <dsp:nvSpPr>
        <dsp:cNvPr id="0" name=""/>
        <dsp:cNvSpPr/>
      </dsp:nvSpPr>
      <dsp:spPr>
        <a:xfrm>
          <a:off x="4063255" y="1068"/>
          <a:ext cx="3589509" cy="183939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tr-TR" sz="2400" b="0" kern="1200" dirty="0">
              <a:solidFill>
                <a:srgbClr val="263B86"/>
              </a:solidFill>
              <a:latin typeface="Garamond" panose="02020404030301010803" pitchFamily="18" charset="0"/>
              <a:ea typeface="Arial Unicode MS" pitchFamily="34" charset="-128"/>
              <a:cs typeface="Arial" pitchFamily="34" charset="0"/>
            </a:rPr>
            <a:t>Genel sağlık sigortası primi ile iş kazası ve meslek hastalığı sigorta primi </a:t>
          </a:r>
          <a:r>
            <a:rPr lang="tr-TR" sz="2400" b="0" kern="1200" dirty="0">
              <a:solidFill>
                <a:srgbClr val="002060"/>
              </a:solidFill>
              <a:latin typeface="Garamond" panose="02020404030301010803" pitchFamily="18" charset="0"/>
              <a:cs typeface="Arial" charset="0"/>
            </a:rPr>
            <a:t> </a:t>
          </a:r>
          <a:endParaRPr lang="tr-TR" sz="2400" b="1" kern="1200" dirty="0">
            <a:solidFill>
              <a:srgbClr val="002060"/>
            </a:solidFill>
            <a:latin typeface="Garamond" panose="02020404030301010803" pitchFamily="18" charset="0"/>
          </a:endParaRPr>
        </a:p>
      </dsp:txBody>
      <dsp:txXfrm>
        <a:off x="4063255" y="1068"/>
        <a:ext cx="3589509" cy="1839391"/>
      </dsp:txXfrm>
    </dsp:sp>
    <dsp:sp modelId="{415ECC2E-160F-41D0-96A4-DCA6F3089895}">
      <dsp:nvSpPr>
        <dsp:cNvPr id="0" name=""/>
        <dsp:cNvSpPr/>
      </dsp:nvSpPr>
      <dsp:spPr>
        <a:xfrm rot="308249">
          <a:off x="2514246" y="2713372"/>
          <a:ext cx="1044895" cy="0"/>
        </a:xfrm>
        <a:custGeom>
          <a:avLst/>
          <a:gdLst/>
          <a:ahLst/>
          <a:cxnLst/>
          <a:rect l="0" t="0" r="0" b="0"/>
          <a:pathLst>
            <a:path>
              <a:moveTo>
                <a:pt x="0" y="0"/>
              </a:moveTo>
              <a:lnTo>
                <a:pt x="1044895" y="0"/>
              </a:lnTo>
            </a:path>
          </a:pathLst>
        </a:cu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19AEAE05-52A5-43BB-A937-4B958BC712AD}">
      <dsp:nvSpPr>
        <dsp:cNvPr id="0" name=""/>
        <dsp:cNvSpPr/>
      </dsp:nvSpPr>
      <dsp:spPr>
        <a:xfrm>
          <a:off x="3557042" y="2760155"/>
          <a:ext cx="506212" cy="0"/>
        </a:xfrm>
        <a:prstGeom prst="line">
          <a:avLst/>
        </a:pr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127C2630-13D8-4CD0-8B54-D3F057D9917F}">
      <dsp:nvSpPr>
        <dsp:cNvPr id="0" name=""/>
        <dsp:cNvSpPr/>
      </dsp:nvSpPr>
      <dsp:spPr>
        <a:xfrm>
          <a:off x="4063255" y="1840459"/>
          <a:ext cx="3589509" cy="183939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tr-TR" sz="2400" b="0" kern="1200" dirty="0">
              <a:solidFill>
                <a:srgbClr val="002060"/>
              </a:solidFill>
              <a:latin typeface="Garamond" panose="02020404030301010803" pitchFamily="18" charset="0"/>
              <a:cs typeface="Arial" charset="0"/>
            </a:rPr>
            <a:t>Zaruri gider ödemesi </a:t>
          </a:r>
          <a:endParaRPr lang="tr-TR" sz="2400" b="0" kern="1200" dirty="0">
            <a:solidFill>
              <a:srgbClr val="002060"/>
            </a:solidFill>
            <a:latin typeface="Garamond" panose="02020404030301010803" pitchFamily="18" charset="0"/>
          </a:endParaRPr>
        </a:p>
      </dsp:txBody>
      <dsp:txXfrm>
        <a:off x="4063255" y="1840459"/>
        <a:ext cx="3589509" cy="1839391"/>
      </dsp:txXfrm>
    </dsp:sp>
    <dsp:sp modelId="{A25817BC-FB60-407D-AA2C-1EC458C7EFB4}">
      <dsp:nvSpPr>
        <dsp:cNvPr id="0" name=""/>
        <dsp:cNvSpPr/>
      </dsp:nvSpPr>
      <dsp:spPr>
        <a:xfrm rot="3453324">
          <a:off x="2066769" y="3675887"/>
          <a:ext cx="1939848" cy="0"/>
        </a:xfrm>
        <a:custGeom>
          <a:avLst/>
          <a:gdLst/>
          <a:ahLst/>
          <a:cxnLst/>
          <a:rect l="0" t="0" r="0" b="0"/>
          <a:pathLst>
            <a:path>
              <a:moveTo>
                <a:pt x="0" y="0"/>
              </a:moveTo>
              <a:lnTo>
                <a:pt x="1939848" y="0"/>
              </a:lnTo>
            </a:path>
          </a:pathLst>
        </a:cu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2A0EB7A-0E55-41AC-B725-D46699A7220E}">
      <dsp:nvSpPr>
        <dsp:cNvPr id="0" name=""/>
        <dsp:cNvSpPr/>
      </dsp:nvSpPr>
      <dsp:spPr>
        <a:xfrm>
          <a:off x="3557042" y="4494416"/>
          <a:ext cx="506212" cy="0"/>
        </a:xfrm>
        <a:prstGeom prst="line">
          <a:avLst/>
        </a:pr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ECEA7768-989A-4495-9C40-EC070FA1AC8F}">
      <dsp:nvSpPr>
        <dsp:cNvPr id="0" name=""/>
        <dsp:cNvSpPr/>
      </dsp:nvSpPr>
      <dsp:spPr>
        <a:xfrm>
          <a:off x="4063255" y="3679851"/>
          <a:ext cx="3589509" cy="162913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tr-TR" sz="2400" kern="1200" dirty="0">
              <a:solidFill>
                <a:srgbClr val="263B86"/>
              </a:solidFill>
              <a:latin typeface="Garamond" panose="02020404030301010803" pitchFamily="18" charset="0"/>
              <a:ea typeface="Arial Unicode MS" pitchFamily="34" charset="-128"/>
              <a:cs typeface="Arial" pitchFamily="34" charset="0"/>
            </a:rPr>
            <a:t>Eğitici için unvan ve tabi olunan mevzuat dikkate alınarak </a:t>
          </a:r>
          <a:r>
            <a:rPr lang="tr-TR" sz="2400" b="0" kern="1200" dirty="0">
              <a:solidFill>
                <a:srgbClr val="263B86"/>
              </a:solidFill>
              <a:latin typeface="Garamond" panose="02020404030301010803" pitchFamily="18" charset="0"/>
              <a:ea typeface="Arial Unicode MS" pitchFamily="34" charset="-128"/>
              <a:cs typeface="Arial" pitchFamily="34" charset="0"/>
            </a:rPr>
            <a:t>ek ders saati ücretinin dört katına kadar </a:t>
          </a:r>
          <a:r>
            <a:rPr lang="tr-TR" sz="2400" kern="1200" dirty="0">
              <a:solidFill>
                <a:srgbClr val="263B86"/>
              </a:solidFill>
              <a:latin typeface="Garamond" panose="02020404030301010803" pitchFamily="18" charset="0"/>
              <a:ea typeface="Arial Unicode MS" pitchFamily="34" charset="-128"/>
              <a:cs typeface="Arial" pitchFamily="34" charset="0"/>
            </a:rPr>
            <a:t>ödeme </a:t>
          </a:r>
          <a:endParaRPr lang="tr-TR" sz="2400" b="0" kern="1200" dirty="0">
            <a:solidFill>
              <a:srgbClr val="002060"/>
            </a:solidFill>
            <a:latin typeface="Garamond" panose="02020404030301010803" pitchFamily="18" charset="0"/>
          </a:endParaRPr>
        </a:p>
      </dsp:txBody>
      <dsp:txXfrm>
        <a:off x="4063255" y="3679851"/>
        <a:ext cx="3589509" cy="162913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764060-40DD-4A93-8AF9-A5D672030088}">
      <dsp:nvSpPr>
        <dsp:cNvPr id="0" name=""/>
        <dsp:cNvSpPr/>
      </dsp:nvSpPr>
      <dsp:spPr>
        <a:xfrm>
          <a:off x="884173" y="731256"/>
          <a:ext cx="980739" cy="980739"/>
        </a:xfrm>
        <a:prstGeom prst="rect">
          <a:avLst/>
        </a:prstGeom>
        <a:no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292516B3-BF33-42EC-BB1A-D9C41853C69E}">
      <dsp:nvSpPr>
        <dsp:cNvPr id="0" name=""/>
        <dsp:cNvSpPr/>
      </dsp:nvSpPr>
      <dsp:spPr>
        <a:xfrm>
          <a:off x="284833" y="2170844"/>
          <a:ext cx="2179420" cy="1617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r>
            <a:rPr lang="tr-TR" sz="2000" b="1" kern="1200" dirty="0">
              <a:solidFill>
                <a:srgbClr val="263B86"/>
              </a:solidFill>
              <a:latin typeface="Garamond" panose="02020404030301010803" pitchFamily="18" charset="0"/>
              <a:ea typeface="Arial Unicode MS" pitchFamily="34" charset="-128"/>
              <a:cs typeface="Arial" pitchFamily="34" charset="0"/>
            </a:rPr>
            <a:t>6 aylık </a:t>
          </a:r>
          <a:r>
            <a:rPr lang="tr-TR" sz="2000" kern="1200" dirty="0">
              <a:solidFill>
                <a:srgbClr val="263B86"/>
              </a:solidFill>
              <a:latin typeface="Garamond" panose="02020404030301010803" pitchFamily="18" charset="0"/>
              <a:ea typeface="Arial Unicode MS" pitchFamily="34" charset="-128"/>
              <a:cs typeface="Arial" pitchFamily="34" charset="0"/>
            </a:rPr>
            <a:t>bir kurs düzenlenmesi halinde</a:t>
          </a:r>
          <a:endParaRPr lang="tr-TR" sz="2000" kern="1200" dirty="0">
            <a:solidFill>
              <a:srgbClr val="002060"/>
            </a:solidFill>
            <a:latin typeface="Garamond" panose="02020404030301010803" pitchFamily="18" charset="0"/>
          </a:endParaRPr>
        </a:p>
      </dsp:txBody>
      <dsp:txXfrm>
        <a:off x="284833" y="2170844"/>
        <a:ext cx="2179420" cy="1617187"/>
      </dsp:txXfrm>
    </dsp:sp>
    <dsp:sp modelId="{93FE1A8B-D580-4A0B-B61A-35858BE7EEDD}">
      <dsp:nvSpPr>
        <dsp:cNvPr id="0" name=""/>
        <dsp:cNvSpPr/>
      </dsp:nvSpPr>
      <dsp:spPr>
        <a:xfrm>
          <a:off x="3444992" y="731256"/>
          <a:ext cx="980739" cy="980739"/>
        </a:xfrm>
        <a:prstGeom prst="rect">
          <a:avLst/>
        </a:prstGeom>
        <a:no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953C632-D826-4CF9-A256-CB6BEAC2F6A3}">
      <dsp:nvSpPr>
        <dsp:cNvPr id="0" name=""/>
        <dsp:cNvSpPr/>
      </dsp:nvSpPr>
      <dsp:spPr>
        <a:xfrm>
          <a:off x="2845651" y="2170844"/>
          <a:ext cx="2179420" cy="1617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r>
            <a:rPr lang="tr-TR" sz="2000" u="none" kern="1200" dirty="0">
              <a:solidFill>
                <a:srgbClr val="263B86"/>
              </a:solidFill>
              <a:latin typeface="Garamond" panose="02020404030301010803" pitchFamily="18" charset="0"/>
              <a:ea typeface="Arial Unicode MS" pitchFamily="34" charset="-128"/>
              <a:cs typeface="Arial" pitchFamily="34" charset="0"/>
            </a:rPr>
            <a:t>Asgari Ücretin İşverene Maliyeti Aylık </a:t>
          </a:r>
        </a:p>
        <a:p>
          <a:pPr lvl="0" algn="ctr" defTabSz="889000">
            <a:lnSpc>
              <a:spcPct val="100000"/>
            </a:lnSpc>
            <a:spcBef>
              <a:spcPct val="0"/>
            </a:spcBef>
            <a:spcAft>
              <a:spcPct val="35000"/>
            </a:spcAft>
          </a:pPr>
          <a:r>
            <a:rPr lang="tr-TR" sz="2000" b="1" kern="1200" dirty="0" smtClean="0">
              <a:solidFill>
                <a:srgbClr val="263B86"/>
              </a:solidFill>
              <a:latin typeface="Garamond" panose="02020404030301010803" pitchFamily="18" charset="0"/>
              <a:ea typeface="Arial Unicode MS" pitchFamily="34" charset="-128"/>
              <a:cs typeface="Arial" pitchFamily="34" charset="0"/>
            </a:rPr>
            <a:t>30.621 </a:t>
          </a:r>
          <a:r>
            <a:rPr lang="tr-TR" sz="2000" b="1" kern="1200" dirty="0">
              <a:solidFill>
                <a:srgbClr val="263B86"/>
              </a:solidFill>
              <a:latin typeface="Garamond" panose="02020404030301010803" pitchFamily="18" charset="0"/>
              <a:ea typeface="Arial Unicode MS" pitchFamily="34" charset="-128"/>
              <a:cs typeface="Arial" pitchFamily="34" charset="0"/>
            </a:rPr>
            <a:t>TL</a:t>
          </a:r>
        </a:p>
        <a:p>
          <a:pPr lvl="0" algn="ctr" defTabSz="889000">
            <a:lnSpc>
              <a:spcPct val="100000"/>
            </a:lnSpc>
            <a:spcBef>
              <a:spcPct val="0"/>
            </a:spcBef>
            <a:spcAft>
              <a:spcPct val="35000"/>
            </a:spcAft>
          </a:pPr>
          <a:r>
            <a:rPr lang="tr-TR" sz="1800" u="none" kern="1200" dirty="0">
              <a:solidFill>
                <a:srgbClr val="263B86"/>
              </a:solidFill>
              <a:latin typeface="Garamond" panose="02020404030301010803" pitchFamily="18" charset="0"/>
              <a:ea typeface="Arial Unicode MS" pitchFamily="34" charset="-128"/>
              <a:cs typeface="Arial" pitchFamily="34" charset="0"/>
            </a:rPr>
            <a:t>(5 Puanlık indirimle) </a:t>
          </a:r>
          <a:endParaRPr lang="tr-TR" sz="1800" kern="1200" dirty="0">
            <a:solidFill>
              <a:srgbClr val="002060"/>
            </a:solidFill>
            <a:latin typeface="Garamond" panose="02020404030301010803" pitchFamily="18" charset="0"/>
          </a:endParaRPr>
        </a:p>
      </dsp:txBody>
      <dsp:txXfrm>
        <a:off x="2845651" y="2170844"/>
        <a:ext cx="2179420" cy="1617187"/>
      </dsp:txXfrm>
    </dsp:sp>
    <dsp:sp modelId="{249CBF51-95B6-4167-AD51-4805641F3414}">
      <dsp:nvSpPr>
        <dsp:cNvPr id="0" name=""/>
        <dsp:cNvSpPr/>
      </dsp:nvSpPr>
      <dsp:spPr>
        <a:xfrm>
          <a:off x="6005811" y="731256"/>
          <a:ext cx="980739" cy="980739"/>
        </a:xfrm>
        <a:prstGeom prst="rect">
          <a:avLst/>
        </a:prstGeom>
        <a:no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76E0A538-B128-4EF8-A306-3238F319D9C1}">
      <dsp:nvSpPr>
        <dsp:cNvPr id="0" name=""/>
        <dsp:cNvSpPr/>
      </dsp:nvSpPr>
      <dsp:spPr>
        <a:xfrm>
          <a:off x="5406470" y="2170844"/>
          <a:ext cx="2179420" cy="1617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r>
            <a:rPr lang="tr-TR" sz="2000" u="none" kern="1200" dirty="0">
              <a:solidFill>
                <a:srgbClr val="263B86"/>
              </a:solidFill>
              <a:latin typeface="Garamond" panose="02020404030301010803" pitchFamily="18" charset="0"/>
              <a:ea typeface="Arial Unicode MS" pitchFamily="34" charset="-128"/>
              <a:cs typeface="Arial" pitchFamily="34" charset="0"/>
            </a:rPr>
            <a:t>6 Ay Süresince 1 İşçi Çalıştırma Maliyeti </a:t>
          </a:r>
          <a:r>
            <a:rPr lang="tr-TR" sz="2000" b="1" kern="1200" dirty="0">
              <a:solidFill>
                <a:srgbClr val="263B86"/>
              </a:solidFill>
              <a:latin typeface="Garamond" panose="02020404030301010803" pitchFamily="18" charset="0"/>
              <a:ea typeface="Arial Unicode MS" pitchFamily="34" charset="-128"/>
              <a:cs typeface="Arial" pitchFamily="34" charset="0"/>
            </a:rPr>
            <a:t> </a:t>
          </a:r>
          <a:r>
            <a:rPr lang="tr-TR" sz="2000" b="1" kern="1200" dirty="0" smtClean="0">
              <a:solidFill>
                <a:srgbClr val="263B86"/>
              </a:solidFill>
              <a:latin typeface="Garamond" panose="02020404030301010803" pitchFamily="18" charset="0"/>
              <a:ea typeface="Arial Unicode MS" pitchFamily="34" charset="-128"/>
              <a:cs typeface="Arial" pitchFamily="34" charset="0"/>
            </a:rPr>
            <a:t>183.726 </a:t>
          </a:r>
          <a:r>
            <a:rPr lang="tr-TR" sz="2000" b="1" kern="1200" dirty="0">
              <a:solidFill>
                <a:srgbClr val="263B86"/>
              </a:solidFill>
              <a:latin typeface="Garamond" panose="02020404030301010803" pitchFamily="18" charset="0"/>
              <a:ea typeface="Arial Unicode MS" pitchFamily="34" charset="-128"/>
              <a:cs typeface="Arial" pitchFamily="34" charset="0"/>
            </a:rPr>
            <a:t>TL</a:t>
          </a:r>
          <a:endParaRPr lang="tr-TR" sz="2000" kern="1200" dirty="0">
            <a:solidFill>
              <a:srgbClr val="002060"/>
            </a:solidFill>
            <a:latin typeface="Garamond" panose="02020404030301010803" pitchFamily="18" charset="0"/>
          </a:endParaRPr>
        </a:p>
      </dsp:txBody>
      <dsp:txXfrm>
        <a:off x="5406470" y="2170844"/>
        <a:ext cx="2179420" cy="1617187"/>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dgm1612:lstStyle>
    </a:ext>
  </dgm:extLst>
</dgm:layoutDef>
</file>

<file path=ppt/diagrams/layout10.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layout5.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dgm1612:lstStyle>
    </a:ext>
  </dgm:extLst>
</dgm:layoutDef>
</file>

<file path=ppt/diagrams/layout7.xml><?xml version="1.0" encoding="utf-8"?>
<dgm:layoutDef xmlns:dgm="http://schemas.openxmlformats.org/drawingml/2006/diagram" xmlns:a="http://schemas.openxmlformats.org/drawingml/2006/main" uniqueId="urn:microsoft.com/office/officeart/2008/layout/AlternatingPictureBlocks">
  <dgm:title val=""/>
  <dgm:desc val=""/>
  <dgm:catLst>
    <dgm:cat type="picture" pri="15000"/>
    <dgm:cat type="pictureconvert" pri="15000"/>
    <dgm:cat type="list" pri="13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primFontSz" for="des" ptType="node" op="equ" val="65"/>
      <dgm:constr type="w" for="ch" forName="comp" refType="w"/>
      <dgm:constr type="h" for="ch" forName="comp" refType="h"/>
      <dgm:constr type="h" for="ch" forName="sibTrans" refType="w" refFor="ch" refForName="comp" op="equ" fact="0.05"/>
    </dgm:constrLst>
    <dgm:ruleLst/>
    <dgm:forEach name="Name0" axis="ch" ptType="node">
      <dgm:layoutNode name="comp" styleLbl="node1">
        <dgm:alg type="composite">
          <dgm:param type="ar" val="3.30"/>
        </dgm:alg>
        <dgm:shape xmlns:r="http://schemas.openxmlformats.org/officeDocument/2006/relationships" r:blip="">
          <dgm:adjLst/>
        </dgm:shape>
        <dgm:presOf/>
        <dgm:choose name="Name1">
          <dgm:if name="Name2" func="var" arg="dir" op="equ" val="norm">
            <dgm:choose name="Name4">
              <dgm:if name="Name5" axis="desOrSelf" ptType="node" func="posOdd" op="equ" val="1">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if>
              <dgm:else name="Name6">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else>
            </dgm:choose>
          </dgm:if>
          <dgm:else name="Name3">
            <dgm:choose name="Name7">
              <dgm:if name="Name8" axis="desOrSelf" ptType="node" func="posOdd" op="equ" val="1">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if>
              <dgm:else name="Name9">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else>
            </dgm:choose>
          </dgm:else>
        </dgm:choose>
        <dgm:ruleLst/>
        <dgm:layoutNode name="rect2" styleLbl="node1">
          <dgm:varLst>
            <dgm:bulletEnabled val="1"/>
          </dgm:varLst>
          <dgm:alg type="tx"/>
          <dgm:shape xmlns:r="http://schemas.openxmlformats.org/officeDocument/2006/relationships" type="rect" r:blip="">
            <dgm:adjLst/>
          </dgm:shape>
          <dgm:presOf axis="desOrSelf" ptType="node"/>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 styleLbl="lnNod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layout9.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Tarih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8A4D3CDC-3F0F-4E7D-A9FE-D29078F267AD}" type="datetime1">
              <a:rPr lang="tr-TR" smtClean="0"/>
              <a:t>2.01.2025</a:t>
            </a:fld>
            <a:endParaRPr lang="en-US" dirty="0"/>
          </a:p>
        </p:txBody>
      </p:sp>
      <p:sp>
        <p:nvSpPr>
          <p:cNvPr id="4" name="Alt 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7ACF5E7-ACB0-497B-A8C6-F2E617B4631D}" type="slidenum">
              <a:rPr lang="en-US" smtClean="0"/>
              <a:t>‹#›</a:t>
            </a:fld>
            <a:endParaRPr lang="en-US"/>
          </a:p>
        </p:txBody>
      </p:sp>
    </p:spTree>
    <p:extLst>
      <p:ext uri="{BB962C8B-B14F-4D97-AF65-F5344CB8AC3E}">
        <p14:creationId xmlns:p14="http://schemas.microsoft.com/office/powerpoint/2010/main" val="193853396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C0094158-4469-4125-8F9C-7F0A160A9CEC}" type="datetime1">
              <a:rPr lang="tr-TR" smtClean="0"/>
              <a:t>2.01.2025</a:t>
            </a:fld>
            <a:endParaRPr lang="en-US"/>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
              <a:t>Asıl metin stillerini düzenlemek için tıklayın</a:t>
            </a:r>
            <a:endParaRPr lang="en-US"/>
          </a:p>
          <a:p>
            <a:pPr lvl="1" rtl="0"/>
            <a:r>
              <a:rPr lang="tr"/>
              <a:t>İkinci düzey</a:t>
            </a:r>
          </a:p>
          <a:p>
            <a:pPr lvl="2" rtl="0"/>
            <a:r>
              <a:rPr lang="tr"/>
              <a:t>Üçüncü düzey</a:t>
            </a:r>
          </a:p>
          <a:p>
            <a:pPr lvl="3" rtl="0"/>
            <a:r>
              <a:rPr lang="tr"/>
              <a:t>Dördüncü düzey</a:t>
            </a:r>
          </a:p>
          <a:p>
            <a:pPr lvl="4" rtl="0"/>
            <a:r>
              <a:rPr lang="tr"/>
              <a:t>Beşinci düzey</a:t>
            </a:r>
            <a:endParaRPr lang="en-US"/>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7A705E3-E620-489D-9973-6221209A4B3B}" type="slidenum">
              <a:rPr lang="en-US" smtClean="0"/>
              <a:t>‹#›</a:t>
            </a:fld>
            <a:endParaRPr lang="en-US"/>
          </a:p>
        </p:txBody>
      </p:sp>
    </p:spTree>
    <p:extLst>
      <p:ext uri="{BB962C8B-B14F-4D97-AF65-F5344CB8AC3E}">
        <p14:creationId xmlns:p14="http://schemas.microsoft.com/office/powerpoint/2010/main" val="388958183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marL="0" marR="0" lvl="0" indent="0" algn="r" defTabSz="459303" rtl="0" eaLnBrk="1" fontAlgn="auto" latinLnBrk="0" hangingPunct="1">
              <a:lnSpc>
                <a:spcPct val="100000"/>
              </a:lnSpc>
              <a:spcBef>
                <a:spcPts val="0"/>
              </a:spcBef>
              <a:spcAft>
                <a:spcPts val="0"/>
              </a:spcAft>
              <a:buClrTx/>
              <a:buSzTx/>
              <a:buFontTx/>
              <a:buNone/>
              <a:tabLst/>
              <a:defRPr/>
            </a:pPr>
            <a:fld id="{190CA79E-8A2C-4C4F-8011-8CF254C7DDBE}" type="slidenum">
              <a:rPr kumimoji="0" lang="tr-TR"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459303" rtl="0" eaLnBrk="1" fontAlgn="auto" latinLnBrk="0" hangingPunct="1">
                <a:lnSpc>
                  <a:spcPct val="100000"/>
                </a:lnSpc>
                <a:spcBef>
                  <a:spcPts val="0"/>
                </a:spcBef>
                <a:spcAft>
                  <a:spcPts val="0"/>
                </a:spcAft>
                <a:buClrTx/>
                <a:buSzTx/>
                <a:buFontTx/>
                <a:buNone/>
                <a:tabLst/>
                <a:defRPr/>
              </a:pPr>
              <a:t>1</a:t>
            </a:fld>
            <a:endParaRPr kumimoji="0" lang="tr-T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893688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İstihdam yükümlülüğünün gerçekleştirilmesine ilişkin idari ve mali sorumluluk işgücü talebinde bulunan işverendedir.</a:t>
            </a:r>
          </a:p>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İstihdam edilecek kursiyer sayısı, toplam eğitimin ¼'lik süresinin bitiminde eğitime devam eden kursiyerlerin en az % 60’ının işveren tarafından taahhüt edilen istihdam yükümlülük oranı ile çarpımı sonucu bulunur. </a:t>
            </a:r>
            <a:endParaRPr lang="tr-TR" sz="1200" b="1" dirty="0">
              <a:solidFill>
                <a:srgbClr val="263B86"/>
              </a:solidFill>
              <a:latin typeface="Garamond" panose="02020404030301010803" pitchFamily="18" charset="0"/>
              <a:ea typeface="Arial Unicode MS" pitchFamily="34" charset="-128"/>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u="none" kern="1200" dirty="0">
                <a:solidFill>
                  <a:schemeClr val="tx1"/>
                </a:solidFill>
                <a:effectLst/>
                <a:latin typeface="+mn-lt"/>
                <a:ea typeface="+mn-ea"/>
                <a:cs typeface="+mn-cs"/>
              </a:rPr>
              <a:t>* </a:t>
            </a:r>
            <a:r>
              <a:rPr lang="tr-TR" sz="1200" dirty="0">
                <a:latin typeface="Garamond" panose="02020404030301010803" pitchFamily="18" charset="0"/>
              </a:rPr>
              <a:t>Mesleki eğitim kursuna katılan kursiyerlerin en az %60’ı kurs sınav sonucunun açıklandığı tarihten itibaren en geç 30 gün içinde işe başlatılmak şartı ile 120 günden az olmamak üzere en az fiili kurs süresinin 2 katı süre ile istihdam edilir. </a:t>
            </a:r>
          </a:p>
          <a:p>
            <a:endParaRPr lang="tr-TR" sz="1200" u="sng"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u="none" kern="1200" dirty="0">
                <a:solidFill>
                  <a:schemeClr val="tx1"/>
                </a:solidFill>
                <a:effectLst/>
                <a:latin typeface="+mn-lt"/>
                <a:ea typeface="+mn-ea"/>
                <a:cs typeface="+mn-cs"/>
              </a:rPr>
              <a:t>** </a:t>
            </a:r>
            <a:r>
              <a:rPr lang="tr-TR" sz="1200" kern="1200" dirty="0">
                <a:solidFill>
                  <a:schemeClr val="tx1"/>
                </a:solidFill>
                <a:effectLst/>
                <a:latin typeface="+mn-lt"/>
                <a:ea typeface="+mn-ea"/>
                <a:cs typeface="+mn-cs"/>
              </a:rPr>
              <a:t>İstihdam yükümlülüğünün sınav sonucunun açıklandığı tarihten itibaren </a:t>
            </a:r>
            <a:r>
              <a:rPr lang="tr-TR" sz="1200" u="sng" kern="1200" dirty="0">
                <a:solidFill>
                  <a:schemeClr val="tx1"/>
                </a:solidFill>
                <a:effectLst/>
                <a:latin typeface="+mn-lt"/>
                <a:ea typeface="+mn-ea"/>
                <a:cs typeface="+mn-cs"/>
              </a:rPr>
              <a:t>fiili kurs süresinin en fazla dört katı kadar sürede tamamlanması gerekir.</a:t>
            </a:r>
            <a:r>
              <a:rPr lang="tr-TR" sz="1200" kern="1200" dirty="0">
                <a:solidFill>
                  <a:schemeClr val="tx1"/>
                </a:solidFill>
                <a:effectLst/>
                <a:latin typeface="+mn-lt"/>
                <a:ea typeface="+mn-ea"/>
                <a:cs typeface="+mn-cs"/>
              </a:rPr>
              <a:t> Süresi yüz yirmi günden az olan kurslar için bu süre dört yüz seksen gün olarak uygulanır. İl müdürlüğü tarafından uygun görülmesi halinde bu sürelere altmış gün ilave edilebilir.</a:t>
            </a:r>
          </a:p>
          <a:p>
            <a:endParaRPr lang="tr-TR" sz="1200" u="sng"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u="none" kern="1200" dirty="0">
                <a:solidFill>
                  <a:schemeClr val="tx1"/>
                </a:solidFill>
                <a:effectLst/>
                <a:latin typeface="+mn-lt"/>
                <a:ea typeface="+mn-ea"/>
                <a:cs typeface="+mn-cs"/>
              </a:rPr>
              <a:t>***</a:t>
            </a:r>
            <a:r>
              <a:rPr lang="tr-TR" sz="1200" u="none" kern="1200" baseline="0" dirty="0">
                <a:solidFill>
                  <a:schemeClr val="tx1"/>
                </a:solidFill>
                <a:effectLst/>
                <a:latin typeface="+mn-lt"/>
                <a:ea typeface="+mn-ea"/>
                <a:cs typeface="+mn-cs"/>
              </a:rPr>
              <a:t> </a:t>
            </a:r>
            <a:r>
              <a:rPr lang="tr-TR" sz="1200" u="none" kern="1200" dirty="0">
                <a:solidFill>
                  <a:schemeClr val="tx1"/>
                </a:solidFill>
                <a:effectLst/>
                <a:latin typeface="+mn-lt"/>
                <a:ea typeface="+mn-ea"/>
                <a:cs typeface="+mn-cs"/>
              </a:rPr>
              <a:t> </a:t>
            </a:r>
            <a:r>
              <a:rPr lang="tr-TR" sz="1200" kern="1200" dirty="0">
                <a:solidFill>
                  <a:schemeClr val="tx1"/>
                </a:solidFill>
                <a:effectLst/>
                <a:latin typeface="+mn-lt"/>
                <a:ea typeface="+mn-ea"/>
                <a:cs typeface="+mn-cs"/>
              </a:rPr>
              <a:t>İstihdam edildiği tarihten önceki bir yıl içerisinde sigortalı olarak çalıştığı işyerine ait vergi numarası altında yer alan iş yerlerinde işe yerleştirilenler istihdam yükümlülüğü kapsamında değerlendirilmez.</a:t>
            </a:r>
          </a:p>
          <a:p>
            <a:pPr marL="0" marR="0" lvl="0" indent="0" algn="l" defTabSz="914400" rtl="0" eaLnBrk="1" fontAlgn="auto" latinLnBrk="0" hangingPunct="1">
              <a:lnSpc>
                <a:spcPct val="100000"/>
              </a:lnSpc>
              <a:spcBef>
                <a:spcPts val="0"/>
              </a:spcBef>
              <a:spcAft>
                <a:spcPts val="0"/>
              </a:spcAft>
              <a:buClrTx/>
              <a:buSzTx/>
              <a:buFontTx/>
              <a:buNone/>
              <a:tabLst/>
              <a:defRPr/>
            </a:pPr>
            <a:endParaRPr lang="tr-TR" sz="1200" dirty="0">
              <a:latin typeface="Garamond" panose="02020404030301010803" pitchFamily="18" charset="0"/>
            </a:endParaRPr>
          </a:p>
          <a:p>
            <a:endParaRPr lang="tr-TR" dirty="0"/>
          </a:p>
        </p:txBody>
      </p:sp>
      <p:sp>
        <p:nvSpPr>
          <p:cNvPr id="4" name="Date Placeholder 3"/>
          <p:cNvSpPr>
            <a:spLocks noGrp="1"/>
          </p:cNvSpPr>
          <p:nvPr>
            <p:ph type="dt" idx="1"/>
          </p:nvPr>
        </p:nvSpPr>
        <p:spPr/>
        <p:txBody>
          <a:bodyPr/>
          <a:lstStyle/>
          <a:p>
            <a:pPr rtl="0"/>
            <a:fld id="{C0094158-4469-4125-8F9C-7F0A160A9CEC}" type="datetime1">
              <a:rPr lang="tr-TR" smtClean="0"/>
              <a:t>2.01.2025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10</a:t>
            </a:fld>
            <a:endParaRPr lang="en-US"/>
          </a:p>
        </p:txBody>
      </p:sp>
    </p:spTree>
    <p:extLst>
      <p:ext uri="{BB962C8B-B14F-4D97-AF65-F5344CB8AC3E}">
        <p14:creationId xmlns:p14="http://schemas.microsoft.com/office/powerpoint/2010/main" val="38231238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tr-TR" sz="1200" kern="1200" dirty="0">
                <a:solidFill>
                  <a:schemeClr val="tx1"/>
                </a:solidFill>
                <a:effectLst/>
                <a:latin typeface="+mn-lt"/>
                <a:ea typeface="+mn-ea"/>
                <a:cs typeface="+mn-cs"/>
              </a:rPr>
              <a:t>* Teorik eğitimi kısmı için eğiticinin unvanı ve tabi olduğu mevzuat dikkat alınarak ek ders saati ücretinin </a:t>
            </a:r>
            <a:r>
              <a:rPr lang="tr-TR" sz="1200" b="1" kern="1200" dirty="0">
                <a:solidFill>
                  <a:schemeClr val="tx1"/>
                </a:solidFill>
                <a:effectLst/>
                <a:latin typeface="+mn-lt"/>
                <a:ea typeface="+mn-ea"/>
                <a:cs typeface="+mn-cs"/>
              </a:rPr>
              <a:t>dört katına kadar ödeme yapılabilmektedir.</a:t>
            </a:r>
          </a:p>
          <a:p>
            <a:pPr lvl="0"/>
            <a:endParaRPr lang="tr-TR" sz="1200" b="1" kern="1200" dirty="0">
              <a:solidFill>
                <a:schemeClr val="tx1"/>
              </a:solidFill>
              <a:effectLst/>
              <a:latin typeface="+mn-lt"/>
              <a:ea typeface="+mn-ea"/>
              <a:cs typeface="+mn-cs"/>
            </a:endParaRPr>
          </a:p>
          <a:p>
            <a:pPr lvl="0"/>
            <a:r>
              <a:rPr lang="tr-TR" sz="1200" b="1" kern="1200" dirty="0">
                <a:solidFill>
                  <a:schemeClr val="tx1"/>
                </a:solidFill>
                <a:effectLst/>
                <a:latin typeface="+mn-lt"/>
                <a:ea typeface="+mn-ea"/>
                <a:cs typeface="+mn-cs"/>
              </a:rPr>
              <a:t>** Zaruri Gider</a:t>
            </a:r>
            <a:r>
              <a:rPr lang="tr-TR" sz="1200" b="1" kern="1200" baseline="0" dirty="0">
                <a:solidFill>
                  <a:schemeClr val="tx1"/>
                </a:solidFill>
                <a:effectLst/>
                <a:latin typeface="+mn-lt"/>
                <a:ea typeface="+mn-ea"/>
                <a:cs typeface="+mn-cs"/>
              </a:rPr>
              <a:t> Ödemesi:  </a:t>
            </a:r>
            <a:r>
              <a:rPr lang="tr-TR" sz="1200" kern="1200" dirty="0">
                <a:solidFill>
                  <a:schemeClr val="tx1"/>
                </a:solidFill>
                <a:effectLst/>
                <a:latin typeface="+mn-lt"/>
                <a:ea typeface="+mn-ea"/>
                <a:cs typeface="+mn-cs"/>
              </a:rPr>
              <a:t>Genel Müdürlükçe belirlenen</a:t>
            </a:r>
            <a:r>
              <a:rPr lang="tr-TR" sz="1200" kern="1200" baseline="0" dirty="0">
                <a:solidFill>
                  <a:schemeClr val="tx1"/>
                </a:solidFill>
                <a:effectLst/>
                <a:latin typeface="+mn-lt"/>
                <a:ea typeface="+mn-ea"/>
                <a:cs typeface="+mn-cs"/>
              </a:rPr>
              <a:t> mesleklerde </a:t>
            </a:r>
            <a:r>
              <a:rPr lang="tr-TR" sz="1200" kern="1200" dirty="0" smtClean="0">
                <a:solidFill>
                  <a:schemeClr val="tx1"/>
                </a:solidFill>
                <a:effectLst/>
                <a:latin typeface="+mn-lt"/>
                <a:ea typeface="+mn-ea"/>
                <a:cs typeface="+mn-cs"/>
              </a:rPr>
              <a:t>850,16 TL,</a:t>
            </a:r>
            <a:endParaRPr lang="tr-TR" sz="1200" b="0" i="0" kern="1200" dirty="0">
              <a:solidFill>
                <a:schemeClr val="tx1"/>
              </a:solidFill>
              <a:effectLst/>
              <a:latin typeface="+mn-lt"/>
              <a:ea typeface="+mn-ea"/>
              <a:cs typeface="+mn-cs"/>
            </a:endParaRPr>
          </a:p>
          <a:p>
            <a:r>
              <a:rPr lang="tr-TR" sz="1200" b="0" i="0" kern="1200" dirty="0">
                <a:solidFill>
                  <a:schemeClr val="tx1"/>
                </a:solidFill>
                <a:effectLst/>
                <a:latin typeface="+mn-lt"/>
                <a:ea typeface="+mn-ea"/>
                <a:cs typeface="+mn-cs"/>
              </a:rPr>
              <a:t>                                        Bu meslekler dışında kalan mesleklerde </a:t>
            </a:r>
            <a:r>
              <a:rPr lang="tr-TR" sz="1200" kern="1200" dirty="0" smtClean="0">
                <a:solidFill>
                  <a:schemeClr val="tx1"/>
                </a:solidFill>
                <a:effectLst/>
                <a:latin typeface="+mn-lt"/>
                <a:ea typeface="+mn-ea"/>
                <a:cs typeface="+mn-cs"/>
              </a:rPr>
              <a:t>595,11 TL,</a:t>
            </a:r>
          </a:p>
          <a:p>
            <a:r>
              <a:rPr lang="tr-TR" sz="1200" b="0" i="0" kern="1200" dirty="0" smtClean="0">
                <a:solidFill>
                  <a:schemeClr val="tx1"/>
                </a:solidFill>
                <a:effectLst/>
                <a:latin typeface="+mn-lt"/>
                <a:ea typeface="+mn-ea"/>
                <a:cs typeface="+mn-cs"/>
              </a:rPr>
              <a:t>                                        </a:t>
            </a:r>
            <a:r>
              <a:rPr lang="tr-TR" sz="1200" b="0" i="0" kern="1200" dirty="0">
                <a:solidFill>
                  <a:schemeClr val="tx1"/>
                </a:solidFill>
                <a:effectLst/>
                <a:latin typeface="+mn-lt"/>
                <a:ea typeface="+mn-ea"/>
                <a:cs typeface="+mn-cs"/>
              </a:rPr>
              <a:t>Uçak bakım teknisyeni ve tren makinisti mesleklerinde </a:t>
            </a:r>
            <a:r>
              <a:rPr lang="tr-TR" sz="1200" kern="1200" dirty="0" smtClean="0">
                <a:solidFill>
                  <a:schemeClr val="tx1"/>
                </a:solidFill>
                <a:effectLst/>
                <a:latin typeface="+mn-lt"/>
                <a:ea typeface="+mn-ea"/>
                <a:cs typeface="+mn-cs"/>
              </a:rPr>
              <a:t>850,16 TL </a:t>
            </a:r>
            <a:r>
              <a:rPr lang="tr-TR" sz="1200" b="0" i="0" kern="1200" dirty="0" smtClean="0">
                <a:solidFill>
                  <a:schemeClr val="tx1"/>
                </a:solidFill>
                <a:effectLst/>
                <a:latin typeface="+mn-lt"/>
                <a:ea typeface="+mn-ea"/>
                <a:cs typeface="+mn-cs"/>
              </a:rPr>
              <a:t>kursiyer </a:t>
            </a:r>
            <a:r>
              <a:rPr lang="tr-TR" sz="1200" b="0" i="0" kern="1200" dirty="0">
                <a:solidFill>
                  <a:schemeClr val="tx1"/>
                </a:solidFill>
                <a:effectLst/>
                <a:latin typeface="+mn-lt"/>
                <a:ea typeface="+mn-ea"/>
                <a:cs typeface="+mn-cs"/>
              </a:rPr>
              <a:t>zaruri gideri ödenmektedir.</a:t>
            </a:r>
            <a:r>
              <a:rPr lang="tr-TR" sz="1200" b="0" i="0" kern="1200">
                <a:solidFill>
                  <a:schemeClr val="tx1"/>
                </a:solidFill>
                <a:effectLst/>
                <a:latin typeface="+mn-lt"/>
                <a:ea typeface="+mn-ea"/>
                <a:cs typeface="+mn-cs"/>
              </a:rPr>
              <a:t/>
            </a:r>
            <a:br>
              <a:rPr lang="tr-TR" sz="1200" b="0" i="0" kern="1200">
                <a:solidFill>
                  <a:schemeClr val="tx1"/>
                </a:solidFill>
                <a:effectLst/>
                <a:latin typeface="+mn-lt"/>
                <a:ea typeface="+mn-ea"/>
                <a:cs typeface="+mn-cs"/>
              </a:rPr>
            </a:br>
            <a:endParaRPr lang="tr-TR" b="0" i="0" u="none" strike="noStrike" dirty="0"/>
          </a:p>
          <a:p>
            <a:pPr lvl="0"/>
            <a:endParaRPr lang="tr-TR" sz="1200" b="1" kern="1200" baseline="0" dirty="0">
              <a:solidFill>
                <a:schemeClr val="tx1"/>
              </a:solidFill>
              <a:effectLst/>
              <a:latin typeface="+mn-lt"/>
              <a:ea typeface="+mn-ea"/>
              <a:cs typeface="+mn-cs"/>
            </a:endParaRPr>
          </a:p>
          <a:p>
            <a:pPr lvl="0"/>
            <a:r>
              <a:rPr lang="tr-TR" sz="1200" b="1" kern="1200" baseline="0" dirty="0">
                <a:solidFill>
                  <a:schemeClr val="tx1"/>
                </a:solidFill>
                <a:effectLst/>
                <a:latin typeface="+mn-lt"/>
                <a:ea typeface="+mn-ea"/>
                <a:cs typeface="+mn-cs"/>
              </a:rPr>
              <a:t>GSS +iş kazası ve meslek hastalığı = %5.5 </a:t>
            </a:r>
          </a:p>
          <a:p>
            <a:pPr lvl="0"/>
            <a:r>
              <a:rPr lang="tr-TR" sz="1200" b="1" kern="1200" baseline="0" dirty="0">
                <a:solidFill>
                  <a:schemeClr val="tx1"/>
                </a:solidFill>
                <a:effectLst/>
                <a:latin typeface="+mn-lt"/>
                <a:ea typeface="+mn-ea"/>
                <a:cs typeface="+mn-cs"/>
              </a:rPr>
              <a:t>(1 kişi için günlük </a:t>
            </a:r>
            <a:r>
              <a:rPr lang="tr-TR" sz="1200" b="1" kern="1200" baseline="0" dirty="0" smtClean="0">
                <a:solidFill>
                  <a:schemeClr val="tx1"/>
                </a:solidFill>
                <a:effectLst/>
                <a:latin typeface="+mn-lt"/>
                <a:ea typeface="+mn-ea"/>
                <a:cs typeface="+mn-cs"/>
              </a:rPr>
              <a:t>47,67 </a:t>
            </a:r>
            <a:r>
              <a:rPr lang="tr-TR" sz="1200" b="1" kern="1200" baseline="0" dirty="0">
                <a:solidFill>
                  <a:schemeClr val="tx1"/>
                </a:solidFill>
                <a:effectLst/>
                <a:latin typeface="+mn-lt"/>
                <a:ea typeface="+mn-ea"/>
                <a:cs typeface="+mn-cs"/>
              </a:rPr>
              <a:t>TL)</a:t>
            </a:r>
            <a:endParaRPr lang="tr-TR" sz="1200" kern="1200" dirty="0">
              <a:solidFill>
                <a:schemeClr val="tx1"/>
              </a:solidFill>
              <a:effectLst/>
              <a:latin typeface="+mn-lt"/>
              <a:ea typeface="+mn-ea"/>
              <a:cs typeface="+mn-cs"/>
            </a:endParaRPr>
          </a:p>
          <a:p>
            <a:pPr marL="0" indent="0">
              <a:buFont typeface="Arial" panose="020B0604020202020204" pitchFamily="34" charset="0"/>
              <a:buNone/>
            </a:pPr>
            <a:endParaRPr lang="tr-TR" dirty="0"/>
          </a:p>
        </p:txBody>
      </p:sp>
      <p:sp>
        <p:nvSpPr>
          <p:cNvPr id="4" name="Date Placeholder 3"/>
          <p:cNvSpPr>
            <a:spLocks noGrp="1"/>
          </p:cNvSpPr>
          <p:nvPr>
            <p:ph type="dt" idx="1"/>
          </p:nvPr>
        </p:nvSpPr>
        <p:spPr/>
        <p:txBody>
          <a:bodyPr/>
          <a:lstStyle/>
          <a:p>
            <a:pPr rtl="0"/>
            <a:fld id="{C0094158-4469-4125-8F9C-7F0A160A9CEC}" type="datetime1">
              <a:rPr lang="tr-TR" smtClean="0"/>
              <a:t>2.01.2025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11</a:t>
            </a:fld>
            <a:endParaRPr lang="en-US"/>
          </a:p>
        </p:txBody>
      </p:sp>
    </p:spTree>
    <p:extLst>
      <p:ext uri="{BB962C8B-B14F-4D97-AF65-F5344CB8AC3E}">
        <p14:creationId xmlns:p14="http://schemas.microsoft.com/office/powerpoint/2010/main" val="3041572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Date Placeholder 3"/>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94158-4469-4125-8F9C-7F0A160A9CEC}" type="datetime1">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2.01.2025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7A705E3-E620-489D-9973-6221209A4B3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191763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pPr rtl="0"/>
            <a:fld id="{C0094158-4469-4125-8F9C-7F0A160A9CEC}" type="datetime1">
              <a:rPr lang="tr-TR" smtClean="0"/>
              <a:t>2.01.2025</a:t>
            </a:fld>
            <a:endParaRPr lang="en-US"/>
          </a:p>
        </p:txBody>
      </p:sp>
      <p:sp>
        <p:nvSpPr>
          <p:cNvPr id="5" name="Slayt Numarası Yer Tutucusu 4"/>
          <p:cNvSpPr>
            <a:spLocks noGrp="1"/>
          </p:cNvSpPr>
          <p:nvPr>
            <p:ph type="sldNum" sz="quarter" idx="5"/>
          </p:nvPr>
        </p:nvSpPr>
        <p:spPr/>
        <p:txBody>
          <a:bodyPr/>
          <a:lstStyle/>
          <a:p>
            <a:pPr rtl="0"/>
            <a:fld id="{37A705E3-E620-489D-9973-6221209A4B3B}" type="slidenum">
              <a:rPr lang="en-US" smtClean="0"/>
              <a:t>13</a:t>
            </a:fld>
            <a:endParaRPr lang="en-US"/>
          </a:p>
        </p:txBody>
      </p:sp>
    </p:spTree>
    <p:extLst>
      <p:ext uri="{BB962C8B-B14F-4D97-AF65-F5344CB8AC3E}">
        <p14:creationId xmlns:p14="http://schemas.microsoft.com/office/powerpoint/2010/main" val="12511323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Date Placeholder 3"/>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94158-4469-4125-8F9C-7F0A160A9CEC}" type="datetime1">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2.01.2025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7A705E3-E620-489D-9973-6221209A4B3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75885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tr-TR" dirty="0"/>
          </a:p>
        </p:txBody>
      </p:sp>
      <p:sp>
        <p:nvSpPr>
          <p:cNvPr id="4" name="Date Placeholder 3"/>
          <p:cNvSpPr>
            <a:spLocks noGrp="1"/>
          </p:cNvSpPr>
          <p:nvPr>
            <p:ph type="dt" idx="1"/>
          </p:nvPr>
        </p:nvSpPr>
        <p:spPr/>
        <p:txBody>
          <a:bodyPr/>
          <a:lstStyle/>
          <a:p>
            <a:pPr rtl="0"/>
            <a:fld id="{C0094158-4469-4125-8F9C-7F0A160A9CEC}" type="datetime1">
              <a:rPr lang="tr-TR" smtClean="0"/>
              <a:t>2.01.2025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2</a:t>
            </a:fld>
            <a:endParaRPr lang="en-US"/>
          </a:p>
        </p:txBody>
      </p:sp>
    </p:spTree>
    <p:extLst>
      <p:ext uri="{BB962C8B-B14F-4D97-AF65-F5344CB8AC3E}">
        <p14:creationId xmlns:p14="http://schemas.microsoft.com/office/powerpoint/2010/main" val="3594583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a:solidFill>
                  <a:schemeClr val="tx1"/>
                </a:solidFill>
                <a:effectLst/>
                <a:latin typeface="+mn-lt"/>
                <a:ea typeface="+mn-ea"/>
                <a:cs typeface="+mn-cs"/>
              </a:rPr>
              <a:t>* İl müdürlüğü, oda veya borsa temsilcisi (oda veya borsa veyahut oda veya borsanın iştiraki) ve talep sahibi işveren(</a:t>
            </a:r>
            <a:r>
              <a:rPr lang="tr-TR" sz="1200" kern="1200" dirty="0" err="1">
                <a:solidFill>
                  <a:schemeClr val="tx1"/>
                </a:solidFill>
                <a:effectLst/>
                <a:latin typeface="+mn-lt"/>
                <a:ea typeface="+mn-ea"/>
                <a:cs typeface="+mn-cs"/>
              </a:rPr>
              <a:t>ler</a:t>
            </a:r>
            <a:r>
              <a:rPr lang="tr-TR" sz="1200" kern="1200" dirty="0">
                <a:solidFill>
                  <a:schemeClr val="tx1"/>
                </a:solidFill>
                <a:effectLst/>
                <a:latin typeface="+mn-lt"/>
                <a:ea typeface="+mn-ea"/>
                <a:cs typeface="+mn-cs"/>
              </a:rPr>
              <a:t>) veya işveren temsilci(</a:t>
            </a:r>
            <a:r>
              <a:rPr lang="tr-TR" sz="1200" kern="1200" dirty="0" err="1">
                <a:solidFill>
                  <a:schemeClr val="tx1"/>
                </a:solidFill>
                <a:effectLst/>
                <a:latin typeface="+mn-lt"/>
                <a:ea typeface="+mn-ea"/>
                <a:cs typeface="+mn-cs"/>
              </a:rPr>
              <a:t>leri</a:t>
            </a:r>
            <a:r>
              <a:rPr lang="tr-TR" sz="1200" kern="1200" dirty="0">
                <a:solidFill>
                  <a:schemeClr val="tx1"/>
                </a:solidFill>
                <a:effectLst/>
                <a:latin typeface="+mn-lt"/>
                <a:ea typeface="+mn-ea"/>
                <a:cs typeface="+mn-cs"/>
              </a:rPr>
              <a:t>)si tarafından protokol imzalanır ve mesleki eğitim kursu başlatılır.</a:t>
            </a:r>
          </a:p>
          <a:p>
            <a:endParaRPr lang="tr-TR" dirty="0"/>
          </a:p>
        </p:txBody>
      </p:sp>
      <p:sp>
        <p:nvSpPr>
          <p:cNvPr id="4" name="Date Placeholder 3"/>
          <p:cNvSpPr>
            <a:spLocks noGrp="1"/>
          </p:cNvSpPr>
          <p:nvPr>
            <p:ph type="dt" idx="1"/>
          </p:nvPr>
        </p:nvSpPr>
        <p:spPr/>
        <p:txBody>
          <a:bodyPr/>
          <a:lstStyle/>
          <a:p>
            <a:pPr rtl="0"/>
            <a:fld id="{C0094158-4469-4125-8F9C-7F0A160A9CEC}" type="datetime1">
              <a:rPr lang="tr-TR" smtClean="0"/>
              <a:t>2.01.2025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3</a:t>
            </a:fld>
            <a:endParaRPr lang="en-US"/>
          </a:p>
        </p:txBody>
      </p:sp>
    </p:spTree>
    <p:extLst>
      <p:ext uri="{BB962C8B-B14F-4D97-AF65-F5344CB8AC3E}">
        <p14:creationId xmlns:p14="http://schemas.microsoft.com/office/powerpoint/2010/main" val="474147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tr-TR" sz="1200" kern="1200" dirty="0">
                <a:solidFill>
                  <a:schemeClr val="tx1"/>
                </a:solidFill>
                <a:effectLst/>
                <a:latin typeface="+mn-lt"/>
                <a:ea typeface="+mn-ea"/>
                <a:cs typeface="+mn-cs"/>
              </a:rPr>
              <a:t>* Bir</a:t>
            </a:r>
            <a:r>
              <a:rPr lang="tr-TR" sz="1200" kern="1200" baseline="0" dirty="0">
                <a:solidFill>
                  <a:schemeClr val="tx1"/>
                </a:solidFill>
                <a:effectLst/>
                <a:latin typeface="+mn-lt"/>
                <a:ea typeface="+mn-ea"/>
                <a:cs typeface="+mn-cs"/>
              </a:rPr>
              <a:t>kaç işveren bir araya gelerek 5 kişilik talebi oluştursa kurs açılabilir mi?</a:t>
            </a:r>
          </a:p>
          <a:p>
            <a:pPr marL="0" marR="0" lvl="0" indent="0" algn="just" defTabSz="914400" rtl="0" eaLnBrk="1" fontAlgn="auto" latinLnBrk="0" hangingPunct="1">
              <a:lnSpc>
                <a:spcPct val="100000"/>
              </a:lnSpc>
              <a:spcBef>
                <a:spcPts val="0"/>
              </a:spcBef>
              <a:spcAft>
                <a:spcPts val="0"/>
              </a:spcAft>
              <a:buClrTx/>
              <a:buSzTx/>
              <a:buFontTx/>
              <a:buNone/>
              <a:tabLst/>
              <a:defRPr/>
            </a:pPr>
            <a:r>
              <a:rPr lang="tr-TR" sz="1200" kern="1200" dirty="0">
                <a:solidFill>
                  <a:schemeClr val="tx1"/>
                </a:solidFill>
                <a:effectLst/>
                <a:latin typeface="+mn-lt"/>
                <a:ea typeface="+mn-ea"/>
                <a:cs typeface="+mn-cs"/>
              </a:rPr>
              <a:t>Evet. Aynı</a:t>
            </a:r>
            <a:r>
              <a:rPr lang="tr-TR" sz="1200" kern="1200" baseline="0" dirty="0">
                <a:solidFill>
                  <a:schemeClr val="tx1"/>
                </a:solidFill>
                <a:effectLst/>
                <a:latin typeface="+mn-lt"/>
                <a:ea typeface="+mn-ea"/>
                <a:cs typeface="+mn-cs"/>
              </a:rPr>
              <a:t> veya benzer mesleğe ilişkin </a:t>
            </a:r>
            <a:r>
              <a:rPr lang="tr-TR" sz="1200" kern="1200" baseline="0" dirty="0">
                <a:solidFill>
                  <a:prstClr val="black"/>
                </a:solidFill>
                <a:effectLst/>
                <a:latin typeface="+mn-lt"/>
                <a:ea typeface="ＭＳ Ｐゴシック" pitchFamily="34" charset="-128"/>
                <a:cs typeface="+mn-cs"/>
              </a:rPr>
              <a:t>b</a:t>
            </a:r>
            <a:r>
              <a:rPr lang="tr-TR" baseline="0" dirty="0">
                <a:solidFill>
                  <a:prstClr val="black"/>
                </a:solidFill>
                <a:ea typeface="ＭＳ Ｐゴシック" pitchFamily="34" charset="-128"/>
              </a:rPr>
              <a:t>irkaç işverenin talebi 5’i buluyorsa aynı meslekte kurs açılabilir. </a:t>
            </a:r>
          </a:p>
          <a:p>
            <a:endParaRPr lang="tr-TR" dirty="0"/>
          </a:p>
        </p:txBody>
      </p:sp>
      <p:sp>
        <p:nvSpPr>
          <p:cNvPr id="4" name="Veri Yer Tutucusu 3"/>
          <p:cNvSpPr>
            <a:spLocks noGrp="1"/>
          </p:cNvSpPr>
          <p:nvPr>
            <p:ph type="dt" idx="1"/>
          </p:nvPr>
        </p:nvSpPr>
        <p:spPr/>
        <p:txBody>
          <a:bodyPr/>
          <a:lstStyle/>
          <a:p>
            <a:pPr rtl="0"/>
            <a:fld id="{C0094158-4469-4125-8F9C-7F0A160A9CEC}" type="datetime1">
              <a:rPr lang="tr-TR" smtClean="0"/>
              <a:t>2.01.2025</a:t>
            </a:fld>
            <a:endParaRPr lang="en-US"/>
          </a:p>
        </p:txBody>
      </p:sp>
      <p:sp>
        <p:nvSpPr>
          <p:cNvPr id="5" name="Slayt Numarası Yer Tutucusu 4"/>
          <p:cNvSpPr>
            <a:spLocks noGrp="1"/>
          </p:cNvSpPr>
          <p:nvPr>
            <p:ph type="sldNum" sz="quarter" idx="5"/>
          </p:nvPr>
        </p:nvSpPr>
        <p:spPr/>
        <p:txBody>
          <a:bodyPr/>
          <a:lstStyle/>
          <a:p>
            <a:pPr rtl="0"/>
            <a:fld id="{37A705E3-E620-489D-9973-6221209A4B3B}" type="slidenum">
              <a:rPr lang="en-US" smtClean="0"/>
              <a:t>4</a:t>
            </a:fld>
            <a:endParaRPr lang="en-US"/>
          </a:p>
        </p:txBody>
      </p:sp>
    </p:spTree>
    <p:extLst>
      <p:ext uri="{BB962C8B-B14F-4D97-AF65-F5344CB8AC3E}">
        <p14:creationId xmlns:p14="http://schemas.microsoft.com/office/powerpoint/2010/main" val="21110611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 </a:t>
            </a:r>
            <a:r>
              <a:rPr lang="tr-TR" sz="1200" kern="1200" dirty="0">
                <a:solidFill>
                  <a:schemeClr val="tx1"/>
                </a:solidFill>
                <a:effectLst/>
                <a:latin typeface="+mn-lt"/>
                <a:ea typeface="+mn-ea"/>
                <a:cs typeface="+mn-cs"/>
              </a:rPr>
              <a:t>İş yerindeki çalışan sayısı, işverene ait vergi numarası altında ve kursun düzenleneceği ilde yer alan iş yerlerine ait kursun başlama tarihinden önceki altı aylık dönem içerisinde yer almak koşuluyla en son aya/döneme ait SGK’ya verilen sigortalı sayısını gösterir belgede yer alan toplam prim gün sayısının otuza bölünmesi suretiyle hesaplanır.</a:t>
            </a:r>
          </a:p>
          <a:p>
            <a:endParaRPr lang="tr-TR" dirty="0"/>
          </a:p>
        </p:txBody>
      </p:sp>
      <p:sp>
        <p:nvSpPr>
          <p:cNvPr id="4" name="Date Placeholder 3"/>
          <p:cNvSpPr>
            <a:spLocks noGrp="1"/>
          </p:cNvSpPr>
          <p:nvPr>
            <p:ph type="dt" idx="1"/>
          </p:nvPr>
        </p:nvSpPr>
        <p:spPr/>
        <p:txBody>
          <a:bodyPr/>
          <a:lstStyle/>
          <a:p>
            <a:pPr rtl="0"/>
            <a:fld id="{C0094158-4469-4125-8F9C-7F0A160A9CEC}" type="datetime1">
              <a:rPr lang="tr-TR" smtClean="0"/>
              <a:t>2.01.2025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5</a:t>
            </a:fld>
            <a:endParaRPr lang="en-US"/>
          </a:p>
        </p:txBody>
      </p:sp>
    </p:spTree>
    <p:extLst>
      <p:ext uri="{BB962C8B-B14F-4D97-AF65-F5344CB8AC3E}">
        <p14:creationId xmlns:p14="http://schemas.microsoft.com/office/powerpoint/2010/main" val="4109101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solidFill>
                  <a:srgbClr val="263B86"/>
                </a:solidFill>
                <a:latin typeface="Garamond" panose="02020404030301010803" pitchFamily="18" charset="0"/>
                <a:ea typeface="Arial Unicode MS" pitchFamily="34" charset="-128"/>
                <a:cs typeface="Arial" pitchFamily="34" charset="0"/>
              </a:rPr>
              <a:t>* Mülakat sonunda mesleki eğitime katılan kursiyerlere </a:t>
            </a:r>
            <a:r>
              <a:rPr lang="tr-TR" sz="1200" b="1" dirty="0">
                <a:solidFill>
                  <a:srgbClr val="263B86"/>
                </a:solidFill>
                <a:latin typeface="Garamond" panose="02020404030301010803" pitchFamily="18" charset="0"/>
                <a:ea typeface="Arial Unicode MS" pitchFamily="34" charset="-128"/>
                <a:cs typeface="Arial" pitchFamily="34" charset="0"/>
              </a:rPr>
              <a:t>Kursiyer Taahhütnamesi imzalatılacaktır.</a:t>
            </a:r>
          </a:p>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Mesleki eğitim kursu öncesinde işveren ve kursiyer eşleştirmesi İl Çalışma Kurulu veya Alt/İlçe çalışma kurulu temsilcileri ile kurs eğiticileri, işveren temsilcileri ve il müdürlüğünce görevlendirilecek iş ve meslek danışmanı tarafından mülakat aşamasında gerçekleştirilir. </a:t>
            </a:r>
          </a:p>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Teorik eğitim alan kursiyerler eşleştirmesi yapılan işyerlerinde pratik eğitime devam ederler.</a:t>
            </a:r>
          </a:p>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İşverenler eşleştirilen kursiyerlerin pratik eğitimden eğitim programına uygun şekilde yararlanmasını ve deneyim sahibi olmasını sağlamak üzere gerekli mesleki bilgiye ve deneyime sahip en az bir eğitim sorumlusu belirler.</a:t>
            </a:r>
          </a:p>
          <a:p>
            <a:endParaRPr lang="tr-TR" dirty="0"/>
          </a:p>
        </p:txBody>
      </p:sp>
      <p:sp>
        <p:nvSpPr>
          <p:cNvPr id="4" name="Veri Yer Tutucusu 3"/>
          <p:cNvSpPr>
            <a:spLocks noGrp="1"/>
          </p:cNvSpPr>
          <p:nvPr>
            <p:ph type="dt" idx="1"/>
          </p:nvPr>
        </p:nvSpPr>
        <p:spPr/>
        <p:txBody>
          <a:bodyPr/>
          <a:lstStyle/>
          <a:p>
            <a:pPr rtl="0"/>
            <a:fld id="{C0094158-4469-4125-8F9C-7F0A160A9CEC}" type="datetime1">
              <a:rPr lang="tr-TR" smtClean="0"/>
              <a:t>2.01.2025</a:t>
            </a:fld>
            <a:endParaRPr lang="en-US"/>
          </a:p>
        </p:txBody>
      </p:sp>
      <p:sp>
        <p:nvSpPr>
          <p:cNvPr id="5" name="Slayt Numarası Yer Tutucusu 4"/>
          <p:cNvSpPr>
            <a:spLocks noGrp="1"/>
          </p:cNvSpPr>
          <p:nvPr>
            <p:ph type="sldNum" sz="quarter" idx="5"/>
          </p:nvPr>
        </p:nvSpPr>
        <p:spPr/>
        <p:txBody>
          <a:bodyPr/>
          <a:lstStyle/>
          <a:p>
            <a:pPr rtl="0"/>
            <a:fld id="{37A705E3-E620-489D-9973-6221209A4B3B}" type="slidenum">
              <a:rPr lang="en-US" smtClean="0"/>
              <a:t>6</a:t>
            </a:fld>
            <a:endParaRPr lang="en-US"/>
          </a:p>
        </p:txBody>
      </p:sp>
    </p:spTree>
    <p:extLst>
      <p:ext uri="{BB962C8B-B14F-4D97-AF65-F5344CB8AC3E}">
        <p14:creationId xmlns:p14="http://schemas.microsoft.com/office/powerpoint/2010/main" val="2069740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solidFill>
                  <a:prstClr val="black"/>
                </a:solidFill>
                <a:ea typeface="ＭＳ Ｐゴシック" pitchFamily="34" charset="-128"/>
              </a:rPr>
              <a:t>* Teorik eğitimi alan kursiyerler pratik eğitime katılmazsa ne olacak?</a:t>
            </a:r>
            <a:endParaRPr lang="tr-TR" sz="1200" kern="1200" dirty="0">
              <a:solidFill>
                <a:schemeClr val="tx1"/>
              </a:solidFill>
              <a:effectLst/>
              <a:latin typeface="+mn-lt"/>
              <a:ea typeface="+mn-ea"/>
              <a:cs typeface="+mn-cs"/>
            </a:endParaRPr>
          </a:p>
          <a:p>
            <a:r>
              <a:rPr lang="tr-TR" sz="1200" b="1" kern="1200" dirty="0">
                <a:solidFill>
                  <a:schemeClr val="tx1"/>
                </a:solidFill>
                <a:effectLst/>
                <a:latin typeface="+mn-lt"/>
                <a:ea typeface="+mn-ea"/>
                <a:cs typeface="+mn-cs"/>
              </a:rPr>
              <a:t>Kursiyer yedi işgünü içinde pratik eğitime başlatılamazsa sistem üzerinden geçerli nedenle çıkışı yapılır. </a:t>
            </a:r>
          </a:p>
          <a:p>
            <a:pPr marL="0" marR="0" lvl="1" indent="0" algn="just" defTabSz="914400" rtl="0" eaLnBrk="1" fontAlgn="base" latinLnBrk="0" hangingPunct="1">
              <a:lnSpc>
                <a:spcPct val="107000"/>
              </a:lnSpc>
              <a:spcBef>
                <a:spcPts val="400"/>
              </a:spcBef>
              <a:spcAft>
                <a:spcPts val="400"/>
              </a:spcAft>
              <a:buClr>
                <a:srgbClr val="0099FF"/>
              </a:buClr>
              <a:buSzPct val="100000"/>
              <a:buFontTx/>
              <a:buNone/>
              <a:tabLst>
                <a:tab pos="914400" algn="l"/>
              </a:tabLst>
              <a:defRPr/>
            </a:pPr>
            <a:endParaRPr lang="tr-TR" sz="2400" kern="1200" dirty="0">
              <a:solidFill>
                <a:srgbClr val="263B86"/>
              </a:solidFill>
              <a:effectLst/>
              <a:latin typeface="Garamond" panose="02020404030301010803" pitchFamily="18" charset="0"/>
              <a:ea typeface="Arial Unicode MS" pitchFamily="34" charset="-128"/>
              <a:cs typeface="Arial" pitchFamily="34" charset="0"/>
            </a:endParaRPr>
          </a:p>
          <a:p>
            <a:pPr marL="0" marR="0" lvl="1" indent="0" algn="just" defTabSz="914400" rtl="0" eaLnBrk="1" fontAlgn="base" latinLnBrk="0" hangingPunct="1">
              <a:lnSpc>
                <a:spcPct val="107000"/>
              </a:lnSpc>
              <a:spcBef>
                <a:spcPts val="400"/>
              </a:spcBef>
              <a:spcAft>
                <a:spcPts val="400"/>
              </a:spcAft>
              <a:buClr>
                <a:srgbClr val="0099FF"/>
              </a:buClr>
              <a:buSzPct val="100000"/>
              <a:buFontTx/>
              <a:buNone/>
              <a:tabLst>
                <a:tab pos="914400" algn="l"/>
              </a:tabLst>
              <a:defRPr/>
            </a:pPr>
            <a:r>
              <a:rPr lang="tr-TR" sz="2400" kern="1200" dirty="0">
                <a:solidFill>
                  <a:srgbClr val="263B86"/>
                </a:solidFill>
                <a:effectLst/>
                <a:latin typeface="Garamond" panose="02020404030301010803" pitchFamily="18" charset="0"/>
                <a:ea typeface="Arial Unicode MS" pitchFamily="34" charset="-128"/>
                <a:cs typeface="Arial" pitchFamily="34" charset="0"/>
              </a:rPr>
              <a:t>** </a:t>
            </a:r>
            <a:r>
              <a:rPr lang="tr-TR" sz="1200" kern="1200" dirty="0">
                <a:solidFill>
                  <a:schemeClr val="tx1"/>
                </a:solidFill>
                <a:effectLst/>
                <a:latin typeface="+mn-lt"/>
                <a:ea typeface="+mn-ea"/>
                <a:cs typeface="+mn-cs"/>
              </a:rPr>
              <a:t>Eğitim planında teorik eğitim öngörülmeyen mesleklerde bu Genelge kapsamında mesleki eğitim kursu düzenlenmez.</a:t>
            </a:r>
          </a:p>
          <a:p>
            <a:pPr marL="0" marR="0" lvl="1" indent="0" algn="just" defTabSz="914400" rtl="0" eaLnBrk="1" fontAlgn="base" latinLnBrk="0" hangingPunct="1">
              <a:lnSpc>
                <a:spcPct val="107000"/>
              </a:lnSpc>
              <a:spcBef>
                <a:spcPts val="400"/>
              </a:spcBef>
              <a:spcAft>
                <a:spcPts val="400"/>
              </a:spcAft>
              <a:buClr>
                <a:srgbClr val="0099FF"/>
              </a:buClr>
              <a:buSzPct val="100000"/>
              <a:buFontTx/>
              <a:buNone/>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Mesleğin özelliğine göre teorik ve pratik eğitim birbirlerini tamamlayacak aynı hafta içerisinde farklı günlerde verilebilir. Ancak teorik ve pratik eğitim aynı gün içerisinde birlikte verilemez.</a:t>
            </a:r>
          </a:p>
          <a:p>
            <a:pPr marL="0" marR="0" lvl="1" indent="0" algn="just" defTabSz="914400" rtl="0" eaLnBrk="1" fontAlgn="base" latinLnBrk="0" hangingPunct="1">
              <a:lnSpc>
                <a:spcPct val="107000"/>
              </a:lnSpc>
              <a:spcBef>
                <a:spcPts val="400"/>
              </a:spcBef>
              <a:spcAft>
                <a:spcPts val="400"/>
              </a:spcAft>
              <a:buClr>
                <a:srgbClr val="0099FF"/>
              </a:buClr>
              <a:buSzPct val="100000"/>
              <a:buFontTx/>
              <a:buNone/>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Teorik ve pratik eğitimlerin ayrı ayrı verilmesi durumunda teorik eğitim bittikten sonra </a:t>
            </a:r>
            <a:r>
              <a:rPr lang="tr-TR" sz="1200" b="1" dirty="0">
                <a:solidFill>
                  <a:srgbClr val="263B86"/>
                </a:solidFill>
                <a:latin typeface="Garamond" panose="02020404030301010803" pitchFamily="18" charset="0"/>
                <a:ea typeface="Arial Unicode MS" pitchFamily="34" charset="-128"/>
                <a:cs typeface="Arial" pitchFamily="34" charset="0"/>
              </a:rPr>
              <a:t>en geç 7 işgünü içinde</a:t>
            </a:r>
            <a:r>
              <a:rPr lang="tr-TR" sz="1200" dirty="0">
                <a:solidFill>
                  <a:srgbClr val="263B86"/>
                </a:solidFill>
                <a:latin typeface="Garamond" panose="02020404030301010803" pitchFamily="18" charset="0"/>
                <a:ea typeface="Arial Unicode MS" pitchFamily="34" charset="-128"/>
                <a:cs typeface="Arial" pitchFamily="34" charset="0"/>
              </a:rPr>
              <a:t> pratik eğitim başlayacak şekilde planlanır</a:t>
            </a:r>
            <a:r>
              <a:rPr lang="tr-TR" i="1" dirty="0"/>
              <a:t>.</a:t>
            </a:r>
            <a:endParaRPr lang="tr-TR" dirty="0"/>
          </a:p>
          <a:p>
            <a:pPr marL="0" marR="0" lvl="1" indent="0" algn="just" defTabSz="914400" rtl="0" eaLnBrk="1" fontAlgn="base" latinLnBrk="0" hangingPunct="1">
              <a:lnSpc>
                <a:spcPct val="107000"/>
              </a:lnSpc>
              <a:spcBef>
                <a:spcPts val="400"/>
              </a:spcBef>
              <a:spcAft>
                <a:spcPts val="400"/>
              </a:spcAft>
              <a:buClr>
                <a:srgbClr val="0099FF"/>
              </a:buClr>
              <a:buSzPct val="100000"/>
              <a:buFontTx/>
              <a:buNone/>
              <a:tabLst>
                <a:tab pos="914400" algn="l"/>
              </a:tabLst>
              <a:defRPr/>
            </a:pPr>
            <a:endParaRPr lang="tr-TR" sz="1200" kern="1200" dirty="0">
              <a:solidFill>
                <a:schemeClr val="tx1"/>
              </a:solidFill>
              <a:effectLst/>
              <a:latin typeface="+mn-lt"/>
              <a:ea typeface="+mn-ea"/>
              <a:cs typeface="+mn-cs"/>
            </a:endParaRPr>
          </a:p>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endParaRPr lang="tr-TR" sz="1200" dirty="0">
              <a:solidFill>
                <a:srgbClr val="263B86"/>
              </a:solidFill>
              <a:latin typeface="Garamond" panose="02020404030301010803" pitchFamily="18" charset="0"/>
              <a:ea typeface="Arial Unicode MS" pitchFamily="34" charset="-128"/>
              <a:cs typeface="Arial" pitchFamily="34" charset="0"/>
            </a:endParaRPr>
          </a:p>
        </p:txBody>
      </p:sp>
      <p:sp>
        <p:nvSpPr>
          <p:cNvPr id="4" name="Date Placeholder 3"/>
          <p:cNvSpPr>
            <a:spLocks noGrp="1"/>
          </p:cNvSpPr>
          <p:nvPr>
            <p:ph type="dt" idx="1"/>
          </p:nvPr>
        </p:nvSpPr>
        <p:spPr/>
        <p:txBody>
          <a:bodyPr/>
          <a:lstStyle/>
          <a:p>
            <a:pPr rtl="0"/>
            <a:fld id="{C0094158-4469-4125-8F9C-7F0A160A9CEC}" type="datetime1">
              <a:rPr lang="tr-TR" smtClean="0"/>
              <a:t>2.01.2025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7</a:t>
            </a:fld>
            <a:endParaRPr lang="en-US"/>
          </a:p>
        </p:txBody>
      </p:sp>
    </p:spTree>
    <p:extLst>
      <p:ext uri="{BB962C8B-B14F-4D97-AF65-F5344CB8AC3E}">
        <p14:creationId xmlns:p14="http://schemas.microsoft.com/office/powerpoint/2010/main" val="1864329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 </a:t>
            </a:r>
            <a:r>
              <a:rPr lang="tr-TR" sz="1200" kern="1200" dirty="0">
                <a:solidFill>
                  <a:schemeClr val="tx1"/>
                </a:solidFill>
                <a:effectLst/>
                <a:latin typeface="+mn-lt"/>
                <a:ea typeface="+mn-ea"/>
                <a:cs typeface="+mn-cs"/>
              </a:rPr>
              <a:t>İşveren tarafından talep edilen işgücüne uygun olması durumda Milli Eğitim Bakanlığı (MEB) tarafından yayımlanan eğitim programları öncelikli olarak kullanılır. Uygun olmaması veya hiç eğitim programı bulunmaması halinde eğitim programı işveren tarafından üniversite aracılığıyla hazırlatılır.</a:t>
            </a:r>
          </a:p>
          <a:p>
            <a:r>
              <a:rPr lang="tr-TR" dirty="0"/>
              <a:t> </a:t>
            </a:r>
          </a:p>
          <a:p>
            <a:r>
              <a:rPr lang="tr-TR" dirty="0"/>
              <a:t>** </a:t>
            </a:r>
            <a:r>
              <a:rPr lang="tr-TR" sz="1200" kern="1200" dirty="0">
                <a:solidFill>
                  <a:schemeClr val="tx1"/>
                </a:solidFill>
                <a:effectLst/>
                <a:latin typeface="+mn-lt"/>
                <a:ea typeface="+mn-ea"/>
                <a:cs typeface="+mn-cs"/>
              </a:rPr>
              <a:t>Üniversite tarafından hazırlanan onaylı eğitim programının işveren tarafından Kurum sistemine girişi sağlanır.</a:t>
            </a:r>
            <a:endParaRPr lang="tr-TR" dirty="0"/>
          </a:p>
        </p:txBody>
      </p:sp>
      <p:sp>
        <p:nvSpPr>
          <p:cNvPr id="4" name="Veri Yer Tutucusu 3"/>
          <p:cNvSpPr>
            <a:spLocks noGrp="1"/>
          </p:cNvSpPr>
          <p:nvPr>
            <p:ph type="dt" idx="1"/>
          </p:nvPr>
        </p:nvSpPr>
        <p:spPr/>
        <p:txBody>
          <a:bodyPr/>
          <a:lstStyle/>
          <a:p>
            <a:pPr rtl="0"/>
            <a:fld id="{C0094158-4469-4125-8F9C-7F0A160A9CEC}" type="datetime1">
              <a:rPr lang="tr-TR" smtClean="0"/>
              <a:t>2.01.2025</a:t>
            </a:fld>
            <a:endParaRPr lang="en-US"/>
          </a:p>
        </p:txBody>
      </p:sp>
      <p:sp>
        <p:nvSpPr>
          <p:cNvPr id="5" name="Slayt Numarası Yer Tutucusu 4"/>
          <p:cNvSpPr>
            <a:spLocks noGrp="1"/>
          </p:cNvSpPr>
          <p:nvPr>
            <p:ph type="sldNum" sz="quarter" idx="5"/>
          </p:nvPr>
        </p:nvSpPr>
        <p:spPr/>
        <p:txBody>
          <a:bodyPr/>
          <a:lstStyle/>
          <a:p>
            <a:pPr rtl="0"/>
            <a:fld id="{37A705E3-E620-489D-9973-6221209A4B3B}" type="slidenum">
              <a:rPr lang="en-US" smtClean="0"/>
              <a:t>8</a:t>
            </a:fld>
            <a:endParaRPr lang="en-US"/>
          </a:p>
        </p:txBody>
      </p:sp>
    </p:spTree>
    <p:extLst>
      <p:ext uri="{BB962C8B-B14F-4D97-AF65-F5344CB8AC3E}">
        <p14:creationId xmlns:p14="http://schemas.microsoft.com/office/powerpoint/2010/main" val="8247893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 </a:t>
            </a:r>
            <a:r>
              <a:rPr lang="tr-TR" sz="1200" kern="1200" dirty="0">
                <a:solidFill>
                  <a:schemeClr val="tx1"/>
                </a:solidFill>
                <a:effectLst/>
                <a:latin typeface="+mn-lt"/>
                <a:ea typeface="+mn-ea"/>
                <a:cs typeface="+mn-cs"/>
              </a:rPr>
              <a:t>İşveren tarafından talep edilen işgücüne uygun olması durumda Milli Eğitim Bakanlığı (MEB) tarafından yayımlanan eğitim programları öncelikli olarak kullanılır. Uygun olmaması veya hiç eğitim programı bulunmaması halinde eğitim programı işveren tarafından üniversite aracılığıyla hazırlatılır.</a:t>
            </a:r>
          </a:p>
          <a:p>
            <a:r>
              <a:rPr lang="tr-TR" dirty="0"/>
              <a:t> </a:t>
            </a:r>
          </a:p>
          <a:p>
            <a:r>
              <a:rPr lang="tr-TR" dirty="0"/>
              <a:t>** </a:t>
            </a:r>
            <a:r>
              <a:rPr lang="tr-TR" sz="1200" kern="1200" dirty="0">
                <a:solidFill>
                  <a:schemeClr val="tx1"/>
                </a:solidFill>
                <a:effectLst/>
                <a:latin typeface="+mn-lt"/>
                <a:ea typeface="+mn-ea"/>
                <a:cs typeface="+mn-cs"/>
              </a:rPr>
              <a:t>Üniversite tarafından hazırlanan onaylı eğitim programının işveren tarafından Kurum sistemine girişi sağlanır.</a:t>
            </a:r>
            <a:endParaRPr lang="tr-TR" dirty="0"/>
          </a:p>
          <a:p>
            <a:endParaRPr lang="tr-TR" dirty="0"/>
          </a:p>
        </p:txBody>
      </p:sp>
      <p:sp>
        <p:nvSpPr>
          <p:cNvPr id="4" name="Veri Yer Tutucusu 3"/>
          <p:cNvSpPr>
            <a:spLocks noGrp="1"/>
          </p:cNvSpPr>
          <p:nvPr>
            <p:ph type="dt" idx="1"/>
          </p:nvPr>
        </p:nvSpPr>
        <p:spPr/>
        <p:txBody>
          <a:bodyPr/>
          <a:lstStyle/>
          <a:p>
            <a:pPr rtl="0"/>
            <a:fld id="{C0094158-4469-4125-8F9C-7F0A160A9CEC}" type="datetime1">
              <a:rPr lang="tr-TR" smtClean="0"/>
              <a:t>2.01.2025</a:t>
            </a:fld>
            <a:endParaRPr lang="en-US"/>
          </a:p>
        </p:txBody>
      </p:sp>
      <p:sp>
        <p:nvSpPr>
          <p:cNvPr id="5" name="Slayt Numarası Yer Tutucusu 4"/>
          <p:cNvSpPr>
            <a:spLocks noGrp="1"/>
          </p:cNvSpPr>
          <p:nvPr>
            <p:ph type="sldNum" sz="quarter" idx="5"/>
          </p:nvPr>
        </p:nvSpPr>
        <p:spPr/>
        <p:txBody>
          <a:bodyPr/>
          <a:lstStyle/>
          <a:p>
            <a:pPr rtl="0"/>
            <a:fld id="{37A705E3-E620-489D-9973-6221209A4B3B}" type="slidenum">
              <a:rPr lang="en-US" smtClean="0"/>
              <a:t>9</a:t>
            </a:fld>
            <a:endParaRPr lang="en-US"/>
          </a:p>
        </p:txBody>
      </p:sp>
    </p:spTree>
    <p:extLst>
      <p:ext uri="{BB962C8B-B14F-4D97-AF65-F5344CB8AC3E}">
        <p14:creationId xmlns:p14="http://schemas.microsoft.com/office/powerpoint/2010/main" val="915942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031F4720-94C4-4CAD-8293-48964CF66DB4}" type="datetime1">
              <a:rPr lang="tr-TR" smtClean="0"/>
              <a:t>2.01.2025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212735223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2BD1B3E-A711-4DC8-9751-0294C0691F86}" type="datetime1">
              <a:rPr lang="tr-TR" smtClean="0"/>
              <a:t>2.01.2025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151386473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C3482AF-12FD-46B0-8BFD-FB57834FCA5A}" type="datetime1">
              <a:rPr lang="tr-TR" smtClean="0"/>
              <a:t>2.01.2025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302032040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9F825BE-6F48-414D-93FA-BE474849CBAB}" type="datetime1">
              <a:rPr lang="tr-TR" smtClean="0"/>
              <a:t>2.01.2025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286101400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68673E6-25CD-403D-827F-D21D63C15655}" type="datetime1">
              <a:rPr lang="tr-TR" smtClean="0"/>
              <a:t>2.01.2025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84353994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07C2D40-8FEB-49CD-86C4-9C432F187729}" type="datetime1">
              <a:rPr lang="tr-TR" smtClean="0"/>
              <a:t>2.01.2025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289990585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839789"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172201"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578D2EF-C5BF-4DB0-8485-BD8459184975}" type="datetime1">
              <a:rPr lang="tr-TR" smtClean="0"/>
              <a:t>2.01.2025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249581318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88F12AF6-CF92-461E-B2BC-3DFA53B5AC64}" type="datetime1">
              <a:rPr lang="tr-TR" smtClean="0"/>
              <a:t>2.01.2025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75328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0321E3-C070-4F61-98D0-C8FE76401338}" type="datetime1">
              <a:rPr lang="tr-TR" smtClean="0"/>
              <a:t>2.01.2025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302920876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56C2637-6898-442F-8006-D51027FD5ED1}" type="datetime1">
              <a:rPr lang="tr-TR" smtClean="0"/>
              <a:t>2.01.2025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280831137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C6951BB-8191-4E98-8CA3-5EB240271468}" type="datetime1">
              <a:rPr lang="tr-TR" smtClean="0"/>
              <a:t>2.01.2025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380124971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DC8793-5101-4ABA-B503-C6C0857543C8}" type="datetime1">
              <a:rPr lang="tr-TR" smtClean="0"/>
              <a:t>2.01.2025</a:t>
            </a:fld>
            <a:endParaRPr lang="tr-T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ED81D0-7950-4F5B-90E2-A4762EB3AFBC}" type="slidenum">
              <a:rPr lang="tr-TR" smtClean="0"/>
              <a:t>‹#›</a:t>
            </a:fld>
            <a:endParaRPr lang="tr-TR"/>
          </a:p>
        </p:txBody>
      </p:sp>
    </p:spTree>
    <p:extLst>
      <p:ext uri="{BB962C8B-B14F-4D97-AF65-F5344CB8AC3E}">
        <p14:creationId xmlns:p14="http://schemas.microsoft.com/office/powerpoint/2010/main" val="133007568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7"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7.svg"/><Relationship Id="rId5" Type="http://schemas.openxmlformats.org/officeDocument/2006/relationships/image" Target="../media/image17.png"/><Relationship Id="rId4" Type="http://schemas.openxmlformats.org/officeDocument/2006/relationships/image" Target="../media/image25.svg"/></Relationships>
</file>

<file path=ppt/slides/_rels/slide1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2.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20.png"/><Relationship Id="rId3" Type="http://schemas.openxmlformats.org/officeDocument/2006/relationships/diagramData" Target="../diagrams/data9.xml"/><Relationship Id="rId7" Type="http://schemas.microsoft.com/office/2007/relationships/diagramDrawing" Target="../diagrams/drawing9.xml"/><Relationship Id="rId12" Type="http://schemas.openxmlformats.org/officeDocument/2006/relationships/image" Target="../media/image31.sv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9.xml"/><Relationship Id="rId11" Type="http://schemas.openxmlformats.org/officeDocument/2006/relationships/image" Target="../media/image19.png"/><Relationship Id="rId5" Type="http://schemas.openxmlformats.org/officeDocument/2006/relationships/diagramQuickStyle" Target="../diagrams/quickStyle9.xml"/><Relationship Id="rId10" Type="http://schemas.openxmlformats.org/officeDocument/2006/relationships/image" Target="../media/image29.svg"/><Relationship Id="rId4" Type="http://schemas.openxmlformats.org/officeDocument/2006/relationships/diagramLayout" Target="../diagrams/layout9.xml"/><Relationship Id="rId9" Type="http://schemas.openxmlformats.org/officeDocument/2006/relationships/image" Target="../media/image18.png"/><Relationship Id="rId14" Type="http://schemas.openxmlformats.org/officeDocument/2006/relationships/image" Target="../media/image33.svg"/></Relationships>
</file>

<file path=ppt/slides/_rels/slide1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png"/><Relationship Id="rId7" Type="http://schemas.openxmlformats.org/officeDocument/2006/relationships/diagramColors" Target="../diagrams/colors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notesSlide" Target="../notesSlides/notesSlide7.xml"/><Relationship Id="rId7"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image" Target="../media/image13.svg"/><Relationship Id="rId5" Type="http://schemas.openxmlformats.org/officeDocument/2006/relationships/image" Target="../media/image10.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3.png"/><Relationship Id="rId7" Type="http://schemas.openxmlformats.org/officeDocument/2006/relationships/diagramColors" Target="../diagrams/colors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9.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diagramData" Target="../diagrams/data7.xml"/><Relationship Id="rId7" Type="http://schemas.microsoft.com/office/2007/relationships/diagramDrawing" Target="../diagrams/drawing7.xml"/><Relationship Id="rId12"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7.xml"/><Relationship Id="rId11" Type="http://schemas.openxmlformats.org/officeDocument/2006/relationships/image" Target="../media/image23.svg"/><Relationship Id="rId5" Type="http://schemas.openxmlformats.org/officeDocument/2006/relationships/diagramQuickStyle" Target="../diagrams/quickStyle7.xml"/><Relationship Id="rId10" Type="http://schemas.openxmlformats.org/officeDocument/2006/relationships/image" Target="../media/image15.png"/><Relationship Id="rId4" Type="http://schemas.openxmlformats.org/officeDocument/2006/relationships/diagramLayout" Target="../diagrams/layout7.xml"/><Relationship Id="rId9" Type="http://schemas.openxmlformats.org/officeDocument/2006/relationships/image" Target="../media/image21.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İçerik Yer Tutucusu 2">
            <a:extLst>
              <a:ext uri="{FF2B5EF4-FFF2-40B4-BE49-F238E27FC236}">
                <a16:creationId xmlns:a16="http://schemas.microsoft.com/office/drawing/2014/main" id="{50646EFF-7FE7-4495-9EA1-8D32D611ED84}"/>
              </a:ext>
            </a:extLst>
          </p:cNvPr>
          <p:cNvSpPr>
            <a:spLocks noGrp="1"/>
          </p:cNvSpPr>
          <p:nvPr>
            <p:ph idx="1"/>
          </p:nvPr>
        </p:nvSpPr>
        <p:spPr>
          <a:xfrm>
            <a:off x="1371599" y="2318197"/>
            <a:ext cx="9724031" cy="3683358"/>
          </a:xfrm>
        </p:spPr>
        <p:txBody>
          <a:bodyPr anchor="ctr">
            <a:normAutofit/>
          </a:bodyPr>
          <a:lstStyle/>
          <a:p>
            <a:pPr marL="0" indent="0">
              <a:buNone/>
            </a:pPr>
            <a:endParaRPr lang="tr-TR" sz="2000" b="1" dirty="0">
              <a:latin typeface="Garamond" panose="02020404030301010803" pitchFamily="18" charset="0"/>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tr-TR" sz="3200" b="1" i="0" u="none" strike="noStrike" kern="1200" cap="none" spc="0" normalizeH="0" baseline="0" noProof="0" dirty="0">
                <a:ln>
                  <a:noFill/>
                </a:ln>
                <a:solidFill>
                  <a:srgbClr val="4472C4">
                    <a:lumMod val="50000"/>
                  </a:srgbClr>
                </a:solidFill>
                <a:effectLst/>
                <a:uLnTx/>
                <a:uFillTx/>
                <a:latin typeface="Garamond" panose="02020404030301010803" pitchFamily="18" charset="0"/>
                <a:ea typeface="+mn-ea"/>
                <a:cs typeface="+mn-cs"/>
              </a:rPr>
              <a:t>NİTELİKLİ İŞGÜCÜ YETİŞTİRME PROGRAMI</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tr-TR" sz="3600" b="1" dirty="0">
                <a:solidFill>
                  <a:srgbClr val="4472C4">
                    <a:lumMod val="50000"/>
                  </a:srgbClr>
                </a:solidFill>
                <a:latin typeface="Garamond" panose="02020404030301010803" pitchFamily="18" charset="0"/>
              </a:rPr>
              <a:t>NİYEP</a:t>
            </a:r>
            <a:r>
              <a:rPr lang="tr-TR" sz="1800" b="1" dirty="0">
                <a:latin typeface="Garamond" panose="02020404030301010803" pitchFamily="18" charset="0"/>
              </a:rPr>
              <a:t/>
            </a:r>
            <a:br>
              <a:rPr lang="tr-TR" sz="1800" b="1" dirty="0">
                <a:latin typeface="Garamond" panose="02020404030301010803" pitchFamily="18" charset="0"/>
              </a:rPr>
            </a:br>
            <a:endParaRPr lang="tr-TR" sz="1800" b="1" dirty="0">
              <a:latin typeface="Garamond" panose="02020404030301010803" pitchFamily="18" charset="0"/>
            </a:endParaRPr>
          </a:p>
          <a:p>
            <a:pPr marL="0" indent="0" algn="ctr">
              <a:buNone/>
            </a:pPr>
            <a:endParaRPr lang="tr-TR" sz="2000" b="1" dirty="0" smtClean="0">
              <a:solidFill>
                <a:schemeClr val="accent1">
                  <a:lumMod val="50000"/>
                </a:schemeClr>
              </a:solidFill>
              <a:latin typeface="Garamond" panose="02020404030301010803" pitchFamily="18" charset="0"/>
            </a:endParaRPr>
          </a:p>
          <a:p>
            <a:pPr marL="0" indent="0" algn="ctr">
              <a:buNone/>
            </a:pPr>
            <a:endParaRPr lang="tr-TR" sz="2000" b="1" dirty="0">
              <a:solidFill>
                <a:schemeClr val="accent1">
                  <a:lumMod val="50000"/>
                </a:schemeClr>
              </a:solidFill>
              <a:latin typeface="Garamond" panose="02020404030301010803" pitchFamily="18" charset="0"/>
            </a:endParaRPr>
          </a:p>
          <a:p>
            <a:pPr marL="0" indent="0" algn="ctr">
              <a:buNone/>
            </a:pPr>
            <a:r>
              <a:rPr lang="tr-TR" sz="2000" b="1" dirty="0" smtClean="0">
                <a:solidFill>
                  <a:schemeClr val="accent1">
                    <a:lumMod val="50000"/>
                  </a:schemeClr>
                </a:solidFill>
                <a:latin typeface="Garamond" panose="02020404030301010803" pitchFamily="18" charset="0"/>
              </a:rPr>
              <a:t>Ocak 2025</a:t>
            </a:r>
            <a:endParaRPr lang="tr-TR" sz="2000" dirty="0">
              <a:solidFill>
                <a:schemeClr val="accent1">
                  <a:lumMod val="50000"/>
                </a:schemeClr>
              </a:solidFill>
              <a:latin typeface="Garamond" panose="02020404030301010803" pitchFamily="18" charset="0"/>
            </a:endParaRPr>
          </a:p>
        </p:txBody>
      </p:sp>
      <p:sp>
        <p:nvSpPr>
          <p:cNvPr id="2" name="Slayt Numarası Yer Tutucusu 1"/>
          <p:cNvSpPr>
            <a:spLocks noGrp="1"/>
          </p:cNvSpPr>
          <p:nvPr>
            <p:ph type="sldNum" sz="quarter" idx="12"/>
          </p:nvPr>
        </p:nvSpPr>
        <p:spPr>
          <a:xfrm>
            <a:off x="11704320" y="6455431"/>
            <a:ext cx="445913" cy="365125"/>
          </a:xfrm>
        </p:spPr>
        <p:txBody>
          <a:bodyPr>
            <a:normAutofit/>
          </a:bodyPr>
          <a:lstStyle/>
          <a:p>
            <a:pPr defTabSz="457200">
              <a:spcAft>
                <a:spcPts val="600"/>
              </a:spcAft>
            </a:pPr>
            <a:endParaRPr lang="tr-TR" sz="1100" dirty="0">
              <a:solidFill>
                <a:schemeClr val="tx1">
                  <a:lumMod val="50000"/>
                  <a:lumOff val="50000"/>
                </a:schemeClr>
              </a:solidFill>
              <a:latin typeface="Calibri" panose="020F0502020204030204"/>
            </a:endParaRPr>
          </a:p>
        </p:txBody>
      </p:sp>
      <p:pic>
        <p:nvPicPr>
          <p:cNvPr id="5" name="Resim 4">
            <a:extLst>
              <a:ext uri="{FF2B5EF4-FFF2-40B4-BE49-F238E27FC236}">
                <a16:creationId xmlns:a16="http://schemas.microsoft.com/office/drawing/2014/main" id="{6B13D422-0BE3-3584-8EE0-C483F1F476B5}"/>
              </a:ext>
            </a:extLst>
          </p:cNvPr>
          <p:cNvPicPr>
            <a:picLocks noChangeAspect="1"/>
          </p:cNvPicPr>
          <p:nvPr/>
        </p:nvPicPr>
        <p:blipFill>
          <a:blip r:embed="rId3"/>
          <a:stretch>
            <a:fillRect/>
          </a:stretch>
        </p:blipFill>
        <p:spPr>
          <a:xfrm>
            <a:off x="3177793" y="427979"/>
            <a:ext cx="5836409" cy="850532"/>
          </a:xfrm>
          <a:prstGeom prst="rect">
            <a:avLst/>
          </a:prstGeom>
        </p:spPr>
      </p:pic>
    </p:spTree>
    <p:extLst>
      <p:ext uri="{BB962C8B-B14F-4D97-AF65-F5344CB8AC3E}">
        <p14:creationId xmlns:p14="http://schemas.microsoft.com/office/powerpoint/2010/main" val="461403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8" name="Rectangle 60">
            <a:extLst>
              <a:ext uri="{FF2B5EF4-FFF2-40B4-BE49-F238E27FC236}">
                <a16:creationId xmlns:a16="http://schemas.microsoft.com/office/drawing/2014/main" id="{B712E947-0734-45F9-9C4F-41114EC3A33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62">
            <a:extLst>
              <a:ext uri="{FF2B5EF4-FFF2-40B4-BE49-F238E27FC236}">
                <a16:creationId xmlns:a16="http://schemas.microsoft.com/office/drawing/2014/main" id="{4C6B5652-C661-4C58-B937-F0F490F7FCB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64">
            <a:extLst>
              <a:ext uri="{FF2B5EF4-FFF2-40B4-BE49-F238E27FC236}">
                <a16:creationId xmlns:a16="http://schemas.microsoft.com/office/drawing/2014/main" id="{0B936867-6407-43FB-9DE6-1B0879D0CB3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6">
            <a:extLst>
              <a:ext uri="{FF2B5EF4-FFF2-40B4-BE49-F238E27FC236}">
                <a16:creationId xmlns:a16="http://schemas.microsoft.com/office/drawing/2014/main" id="{ACD0B258-678B-4A8C-894F-848AF24A192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Freeform: Shape 68">
            <a:extLst>
              <a:ext uri="{FF2B5EF4-FFF2-40B4-BE49-F238E27FC236}">
                <a16:creationId xmlns:a16="http://schemas.microsoft.com/office/drawing/2014/main" id="{C8D58395-74AF-401A-AF2F-76B6FCF71DF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6" name="Rectangle 70">
            <a:extLst>
              <a:ext uri="{FF2B5EF4-FFF2-40B4-BE49-F238E27FC236}">
                <a16:creationId xmlns:a16="http://schemas.microsoft.com/office/drawing/2014/main" id="{2F003F3F-F118-41D2-AA3F-74DB0D1970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3E651F-9385-EBAE-9D55-B249FA8099CF}"/>
              </a:ext>
            </a:extLst>
          </p:cNvPr>
          <p:cNvSpPr>
            <a:spLocks noGrp="1"/>
          </p:cNvSpPr>
          <p:nvPr>
            <p:ph type="title"/>
          </p:nvPr>
        </p:nvSpPr>
        <p:spPr>
          <a:xfrm>
            <a:off x="449451" y="457201"/>
            <a:ext cx="3202174" cy="3588870"/>
          </a:xfrm>
        </p:spPr>
        <p:txBody>
          <a:bodyPr anchor="b">
            <a:normAutofit/>
          </a:bodyPr>
          <a:lstStyle/>
          <a:p>
            <a:pPr algn="r"/>
            <a:r>
              <a:rPr lang="tr-TR" sz="4000" b="1" dirty="0">
                <a:solidFill>
                  <a:srgbClr val="FFFFFF"/>
                </a:solidFill>
                <a:latin typeface="Garamond" panose="02020404030301010803" pitchFamily="18" charset="0"/>
              </a:rPr>
              <a:t>İstihdam Yükümlülüğü</a:t>
            </a:r>
          </a:p>
        </p:txBody>
      </p:sp>
      <p:pic>
        <p:nvPicPr>
          <p:cNvPr id="21" name="Grafik 20" descr="Bilet ana hat">
            <a:extLst>
              <a:ext uri="{FF2B5EF4-FFF2-40B4-BE49-F238E27FC236}">
                <a16:creationId xmlns:a16="http://schemas.microsoft.com/office/drawing/2014/main" id="{9F6A9420-B33C-2D95-2154-AF05B553EB73}"/>
              </a:ext>
            </a:extLst>
          </p:cNvPr>
          <p:cNvPicPr>
            <a:picLocks noChangeAspect="1"/>
          </p:cNvPicPr>
          <p:nvPr/>
        </p:nvPicPr>
        <p:blipFill>
          <a:blip r:embed="rId3">
            <a:extLst>
              <a:ext uri="{96DAC541-7B7A-43D3-8B79-37D633B846F1}">
                <asvg:svgBlip xmlns:asvg="http://schemas.microsoft.com/office/drawing/2016/SVG/main" xmlns="" r:embed="rId4"/>
              </a:ext>
            </a:extLst>
          </a:blip>
          <a:stretch>
            <a:fillRect/>
          </a:stretch>
        </p:blipFill>
        <p:spPr>
          <a:xfrm>
            <a:off x="8689024" y="900555"/>
            <a:ext cx="2381255" cy="2381255"/>
          </a:xfrm>
          <a:prstGeom prst="rect">
            <a:avLst/>
          </a:prstGeom>
        </p:spPr>
      </p:pic>
      <p:pic>
        <p:nvPicPr>
          <p:cNvPr id="19" name="İçerik Yer Tutucusu 18" descr="Fabrika ana hat">
            <a:extLst>
              <a:ext uri="{FF2B5EF4-FFF2-40B4-BE49-F238E27FC236}">
                <a16:creationId xmlns:a16="http://schemas.microsoft.com/office/drawing/2014/main" id="{D6E72644-BD19-3494-1A82-C864D9BB1333}"/>
              </a:ext>
            </a:extLst>
          </p:cNvPr>
          <p:cNvPicPr>
            <a:picLocks noGrp="1" noChangeAspect="1"/>
          </p:cNvPicPr>
          <p:nvPr>
            <p:ph idx="1"/>
          </p:nvPr>
        </p:nvPicPr>
        <p:blipFill>
          <a:blip r:embed="rId5">
            <a:extLst>
              <a:ext uri="{96DAC541-7B7A-43D3-8B79-37D633B846F1}">
                <asvg:svgBlip xmlns:asvg="http://schemas.microsoft.com/office/drawing/2016/SVG/main" xmlns="" r:embed="rId6"/>
              </a:ext>
            </a:extLst>
          </a:blip>
          <a:stretch>
            <a:fillRect/>
          </a:stretch>
        </p:blipFill>
        <p:spPr>
          <a:xfrm>
            <a:off x="8682034" y="3589863"/>
            <a:ext cx="2395235" cy="2395235"/>
          </a:xfrm>
          <a:prstGeom prst="rect">
            <a:avLst/>
          </a:prstGeom>
        </p:spPr>
      </p:pic>
      <p:sp>
        <p:nvSpPr>
          <p:cNvPr id="4" name="Slide Number Placeholder 3">
            <a:extLst>
              <a:ext uri="{FF2B5EF4-FFF2-40B4-BE49-F238E27FC236}">
                <a16:creationId xmlns:a16="http://schemas.microsoft.com/office/drawing/2014/main" id="{BB4CDC14-9527-68CB-4836-1EAB867D9C74}"/>
              </a:ext>
            </a:extLst>
          </p:cNvPr>
          <p:cNvSpPr>
            <a:spLocks noGrp="1"/>
          </p:cNvSpPr>
          <p:nvPr>
            <p:ph type="sldNum" sz="quarter" idx="12"/>
          </p:nvPr>
        </p:nvSpPr>
        <p:spPr>
          <a:xfrm>
            <a:off x="11070279" y="6425034"/>
            <a:ext cx="448056" cy="365125"/>
          </a:xfrm>
        </p:spPr>
        <p:txBody>
          <a:bodyPr>
            <a:normAutofit/>
          </a:bodyPr>
          <a:lstStyle/>
          <a:p>
            <a:pPr>
              <a:spcAft>
                <a:spcPts val="600"/>
              </a:spcAft>
            </a:pPr>
            <a:r>
              <a:rPr lang="tr-TR" sz="1100" dirty="0">
                <a:solidFill>
                  <a:schemeClr val="tx1">
                    <a:lumMod val="50000"/>
                    <a:lumOff val="50000"/>
                  </a:schemeClr>
                </a:solidFill>
              </a:rPr>
              <a:t>9</a:t>
            </a:r>
          </a:p>
        </p:txBody>
      </p:sp>
      <p:pic>
        <p:nvPicPr>
          <p:cNvPr id="6" name="Resim 5" descr="A blue and black logo&#10;&#10;Description automatically generated">
            <a:extLst>
              <a:ext uri="{FF2B5EF4-FFF2-40B4-BE49-F238E27FC236}">
                <a16:creationId xmlns:a16="http://schemas.microsoft.com/office/drawing/2014/main" id="{2A066D83-A2F4-9D50-0676-3D45A51D3F7C}"/>
              </a:ext>
            </a:extLst>
          </p:cNvPr>
          <p:cNvPicPr>
            <a:picLocks noChangeAspect="1"/>
          </p:cNvPicPr>
          <p:nvPr/>
        </p:nvPicPr>
        <p:blipFill>
          <a:blip r:embed="rId7"/>
          <a:stretch>
            <a:fillRect/>
          </a:stretch>
        </p:blipFill>
        <p:spPr>
          <a:xfrm>
            <a:off x="10703885" y="6168093"/>
            <a:ext cx="914400" cy="469900"/>
          </a:xfrm>
          <a:prstGeom prst="rect">
            <a:avLst/>
          </a:prstGeom>
        </p:spPr>
      </p:pic>
      <p:sp>
        <p:nvSpPr>
          <p:cNvPr id="24" name="Metin kutusu 23">
            <a:extLst>
              <a:ext uri="{FF2B5EF4-FFF2-40B4-BE49-F238E27FC236}">
                <a16:creationId xmlns:a16="http://schemas.microsoft.com/office/drawing/2014/main" id="{269E74A2-F2B2-1675-4E49-BD53CE3DE4F0}"/>
              </a:ext>
            </a:extLst>
          </p:cNvPr>
          <p:cNvSpPr txBox="1"/>
          <p:nvPr/>
        </p:nvSpPr>
        <p:spPr>
          <a:xfrm>
            <a:off x="4214847" y="1575741"/>
            <a:ext cx="4337316" cy="1477328"/>
          </a:xfrm>
          <a:prstGeom prst="rect">
            <a:avLst/>
          </a:prstGeom>
          <a:noFill/>
        </p:spPr>
        <p:txBody>
          <a:bodyPr wrap="square" rtlCol="0">
            <a:spAutoFit/>
          </a:bodyPr>
          <a:lstStyle/>
          <a:p>
            <a:pPr algn="just"/>
            <a:r>
              <a:rPr lang="tr-TR" sz="2400" dirty="0">
                <a:solidFill>
                  <a:schemeClr val="accent1">
                    <a:lumMod val="50000"/>
                  </a:schemeClr>
                </a:solidFill>
                <a:latin typeface="Garamond" panose="02020404030301010803" pitchFamily="18" charset="0"/>
                <a:ea typeface="Arial Unicode MS" pitchFamily="34" charset="-128"/>
                <a:cs typeface="Arial" pitchFamily="34" charset="0"/>
              </a:rPr>
              <a:t>İstihdam yükümlülüğü pratik eğitimin gerçekleştirildiği iş yeri veya iş yerlerinde yerine getirilir.</a:t>
            </a:r>
          </a:p>
          <a:p>
            <a:pPr algn="just"/>
            <a:endParaRPr lang="tr-TR" dirty="0"/>
          </a:p>
        </p:txBody>
      </p:sp>
      <p:sp>
        <p:nvSpPr>
          <p:cNvPr id="25" name="Metin kutusu 24">
            <a:extLst>
              <a:ext uri="{FF2B5EF4-FFF2-40B4-BE49-F238E27FC236}">
                <a16:creationId xmlns:a16="http://schemas.microsoft.com/office/drawing/2014/main" id="{0D388197-B814-8352-2CF5-DD4C34068645}"/>
              </a:ext>
            </a:extLst>
          </p:cNvPr>
          <p:cNvSpPr txBox="1"/>
          <p:nvPr/>
        </p:nvSpPr>
        <p:spPr>
          <a:xfrm>
            <a:off x="4214847" y="4356016"/>
            <a:ext cx="4037839" cy="1569660"/>
          </a:xfrm>
          <a:prstGeom prst="rect">
            <a:avLst/>
          </a:prstGeom>
          <a:noFill/>
        </p:spPr>
        <p:txBody>
          <a:bodyPr wrap="square" rtlCol="0">
            <a:spAutoFit/>
          </a:bodyPr>
          <a:lstStyle/>
          <a:p>
            <a:pPr algn="just">
              <a:defRPr/>
            </a:pPr>
            <a:r>
              <a:rPr lang="tr-TR" sz="2400" dirty="0">
                <a:solidFill>
                  <a:schemeClr val="accent1">
                    <a:lumMod val="50000"/>
                  </a:schemeClr>
                </a:solidFill>
                <a:latin typeface="Garamond" panose="02020404030301010803" pitchFamily="18" charset="0"/>
                <a:ea typeface="Arial Unicode MS" pitchFamily="34" charset="-128"/>
                <a:cs typeface="Arial" pitchFamily="34" charset="0"/>
              </a:rPr>
              <a:t>Kursiyerlerin en az % 60’ı, 120 günden az olmamak üzere fiili kurs gününün 2 katı kadar süre ile istihdam edilir.</a:t>
            </a:r>
          </a:p>
        </p:txBody>
      </p:sp>
    </p:spTree>
    <p:extLst>
      <p:ext uri="{BB962C8B-B14F-4D97-AF65-F5344CB8AC3E}">
        <p14:creationId xmlns:p14="http://schemas.microsoft.com/office/powerpoint/2010/main" val="14924506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6" name="Rectangle 45">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EE64DA-6772-C8D2-1EC7-13D65C53E306}"/>
              </a:ext>
            </a:extLst>
          </p:cNvPr>
          <p:cNvSpPr>
            <a:spLocks noGrp="1"/>
          </p:cNvSpPr>
          <p:nvPr>
            <p:ph type="title"/>
          </p:nvPr>
        </p:nvSpPr>
        <p:spPr>
          <a:xfrm>
            <a:off x="385791" y="2271104"/>
            <a:ext cx="3201366" cy="2084912"/>
          </a:xfrm>
        </p:spPr>
        <p:txBody>
          <a:bodyPr vert="horz" lIns="91440" tIns="45720" rIns="91440" bIns="45720" rtlCol="0" anchor="ctr">
            <a:noAutofit/>
          </a:bodyPr>
          <a:lstStyle/>
          <a:p>
            <a:pPr algn="r">
              <a:defRPr/>
            </a:pPr>
            <a:r>
              <a:rPr lang="tr-TR" sz="4000" b="1" kern="1200" dirty="0">
                <a:solidFill>
                  <a:srgbClr val="FFFFFF"/>
                </a:solidFill>
                <a:latin typeface="Garamond" panose="02020404030301010803" pitchFamily="18" charset="0"/>
              </a:rPr>
              <a:t/>
            </a:r>
            <a:br>
              <a:rPr lang="tr-TR" sz="4000" b="1" kern="1200" dirty="0">
                <a:solidFill>
                  <a:srgbClr val="FFFFFF"/>
                </a:solidFill>
                <a:latin typeface="Garamond" panose="02020404030301010803" pitchFamily="18" charset="0"/>
              </a:rPr>
            </a:br>
            <a:r>
              <a:rPr lang="tr-TR" sz="4000" b="1" dirty="0">
                <a:solidFill>
                  <a:srgbClr val="FFFFFF"/>
                </a:solidFill>
                <a:latin typeface="Garamond" panose="02020404030301010803" pitchFamily="18" charset="0"/>
              </a:rPr>
              <a:t>Karşılanan Giderler</a:t>
            </a:r>
            <a:r>
              <a:rPr kumimoji="0" lang="tr-TR" sz="4000" b="1" i="0" u="none" strike="noStrike" kern="0" cap="none" spc="0" normalizeH="0" baseline="0" noProof="0" dirty="0">
                <a:ln>
                  <a:noFill/>
                </a:ln>
                <a:solidFill>
                  <a:srgbClr val="073E87"/>
                </a:solidFill>
                <a:effectLst/>
                <a:uLnTx/>
                <a:uFillTx/>
                <a:latin typeface="Garamond" panose="02020404030301010803" pitchFamily="18" charset="0"/>
                <a:ea typeface="ＭＳ Ｐゴシック" pitchFamily="34" charset="-128"/>
                <a:cs typeface="Arial" pitchFamily="34" charset="0"/>
              </a:rPr>
              <a:t/>
            </a:r>
            <a:br>
              <a:rPr kumimoji="0" lang="tr-TR" sz="4000" b="1" i="0" u="none" strike="noStrike" kern="0" cap="none" spc="0" normalizeH="0" baseline="0" noProof="0" dirty="0">
                <a:ln>
                  <a:noFill/>
                </a:ln>
                <a:solidFill>
                  <a:srgbClr val="073E87"/>
                </a:solidFill>
                <a:effectLst/>
                <a:uLnTx/>
                <a:uFillTx/>
                <a:latin typeface="Garamond" panose="02020404030301010803" pitchFamily="18" charset="0"/>
                <a:ea typeface="ＭＳ Ｐゴシック" pitchFamily="34" charset="-128"/>
                <a:cs typeface="Arial" pitchFamily="34" charset="0"/>
              </a:rPr>
            </a:br>
            <a:endParaRPr kumimoji="0" lang="en-US" sz="4000" b="1" i="0" u="none" strike="noStrike" kern="1200" cap="none" spc="0" normalizeH="0" baseline="0" noProof="0" dirty="0">
              <a:ln>
                <a:noFill/>
              </a:ln>
              <a:solidFill>
                <a:srgbClr val="FFFFFF"/>
              </a:solidFill>
              <a:effectLst/>
              <a:uLnTx/>
              <a:uFillTx/>
              <a:latin typeface="Garamond" panose="02020404030301010803" pitchFamily="18" charset="0"/>
            </a:endParaRPr>
          </a:p>
        </p:txBody>
      </p:sp>
      <p:sp>
        <p:nvSpPr>
          <p:cNvPr id="4" name="Slide Number Placeholder 3">
            <a:extLst>
              <a:ext uri="{FF2B5EF4-FFF2-40B4-BE49-F238E27FC236}">
                <a16:creationId xmlns:a16="http://schemas.microsoft.com/office/drawing/2014/main" id="{E4A18F5F-A916-AEF2-2790-283A4A67862E}"/>
              </a:ext>
            </a:extLst>
          </p:cNvPr>
          <p:cNvSpPr>
            <a:spLocks noGrp="1"/>
          </p:cNvSpPr>
          <p:nvPr>
            <p:ph type="sldNum" sz="quarter" idx="12"/>
          </p:nvPr>
        </p:nvSpPr>
        <p:spPr>
          <a:xfrm>
            <a:off x="11057179" y="6368105"/>
            <a:ext cx="448056" cy="365125"/>
          </a:xfrm>
        </p:spPr>
        <p:txBody>
          <a:bodyPr vert="horz" lIns="91440" tIns="45720" rIns="91440" bIns="45720" rtlCol="0">
            <a:normAutofit/>
          </a:bodyPr>
          <a:lstStyle/>
          <a:p>
            <a:pPr>
              <a:spcAft>
                <a:spcPts val="600"/>
              </a:spcAft>
            </a:pPr>
            <a:r>
              <a:rPr lang="en-US" sz="1100">
                <a:solidFill>
                  <a:schemeClr val="tx1">
                    <a:lumMod val="50000"/>
                    <a:lumOff val="50000"/>
                  </a:schemeClr>
                </a:solidFill>
              </a:rPr>
              <a:t>10</a:t>
            </a:r>
            <a:endParaRPr lang="en-US" sz="1100" dirty="0">
              <a:solidFill>
                <a:schemeClr val="tx1">
                  <a:lumMod val="50000"/>
                  <a:lumOff val="50000"/>
                </a:schemeClr>
              </a:solidFill>
            </a:endParaRPr>
          </a:p>
        </p:txBody>
      </p:sp>
      <p:graphicFrame>
        <p:nvGraphicFramePr>
          <p:cNvPr id="11" name="Diagram 10">
            <a:extLst>
              <a:ext uri="{FF2B5EF4-FFF2-40B4-BE49-F238E27FC236}">
                <a16:creationId xmlns:a16="http://schemas.microsoft.com/office/drawing/2014/main" id="{8870EF28-971E-18E3-96D6-9D8173239A81}"/>
              </a:ext>
            </a:extLst>
          </p:cNvPr>
          <p:cNvGraphicFramePr/>
          <p:nvPr>
            <p:extLst>
              <p:ext uri="{D42A27DB-BD31-4B8C-83A1-F6EECF244321}">
                <p14:modId xmlns:p14="http://schemas.microsoft.com/office/powerpoint/2010/main" val="3176929882"/>
              </p:ext>
            </p:extLst>
          </p:nvPr>
        </p:nvGraphicFramePr>
        <p:xfrm>
          <a:off x="4146855" y="805913"/>
          <a:ext cx="7659354" cy="53100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Resim 4">
            <a:extLst>
              <a:ext uri="{FF2B5EF4-FFF2-40B4-BE49-F238E27FC236}">
                <a16:creationId xmlns:a16="http://schemas.microsoft.com/office/drawing/2014/main" id="{A2EBF454-AF71-5678-174B-FDD94D45A3EE}"/>
              </a:ext>
            </a:extLst>
          </p:cNvPr>
          <p:cNvPicPr>
            <a:picLocks noChangeAspect="1"/>
          </p:cNvPicPr>
          <p:nvPr/>
        </p:nvPicPr>
        <p:blipFill>
          <a:blip r:embed="rId8"/>
          <a:stretch>
            <a:fillRect/>
          </a:stretch>
        </p:blipFill>
        <p:spPr>
          <a:xfrm>
            <a:off x="10650637" y="6115962"/>
            <a:ext cx="854598" cy="439168"/>
          </a:xfrm>
          <a:prstGeom prst="rect">
            <a:avLst/>
          </a:prstGeom>
        </p:spPr>
      </p:pic>
    </p:spTree>
    <p:extLst>
      <p:ext uri="{BB962C8B-B14F-4D97-AF65-F5344CB8AC3E}">
        <p14:creationId xmlns:p14="http://schemas.microsoft.com/office/powerpoint/2010/main" val="42205791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B48FBF-FB28-EF02-17C8-B798B83E40DA}"/>
              </a:ext>
            </a:extLst>
          </p:cNvPr>
          <p:cNvSpPr>
            <a:spLocks noGrp="1"/>
          </p:cNvSpPr>
          <p:nvPr>
            <p:ph type="title"/>
          </p:nvPr>
        </p:nvSpPr>
        <p:spPr>
          <a:xfrm>
            <a:off x="466722" y="2259106"/>
            <a:ext cx="3201366" cy="1715246"/>
          </a:xfrm>
        </p:spPr>
        <p:txBody>
          <a:bodyPr anchor="b">
            <a:normAutofit/>
          </a:bodyPr>
          <a:lstStyle/>
          <a:p>
            <a:pPr algn="r"/>
            <a:r>
              <a:rPr lang="tr-TR" sz="4000" b="1" dirty="0">
                <a:solidFill>
                  <a:srgbClr val="FFFFFF"/>
                </a:solidFill>
                <a:latin typeface="Garamond" panose="02020404030301010803" pitchFamily="18" charset="0"/>
              </a:rPr>
              <a:t>İşveren için NİYEP</a:t>
            </a:r>
          </a:p>
        </p:txBody>
      </p:sp>
      <p:sp>
        <p:nvSpPr>
          <p:cNvPr id="3" name="Content Placeholder 2">
            <a:extLst>
              <a:ext uri="{FF2B5EF4-FFF2-40B4-BE49-F238E27FC236}">
                <a16:creationId xmlns:a16="http://schemas.microsoft.com/office/drawing/2014/main" id="{06F8C9A1-66A3-4F72-D950-F6DA4F5D48A1}"/>
              </a:ext>
            </a:extLst>
          </p:cNvPr>
          <p:cNvSpPr>
            <a:spLocks noGrp="1"/>
          </p:cNvSpPr>
          <p:nvPr>
            <p:ph idx="1"/>
          </p:nvPr>
        </p:nvSpPr>
        <p:spPr>
          <a:xfrm>
            <a:off x="4698858" y="2743200"/>
            <a:ext cx="6555347" cy="3484600"/>
          </a:xfrm>
        </p:spPr>
        <p:txBody>
          <a:bodyPr anchor="ctr">
            <a:normAutofit/>
          </a:bodyPr>
          <a:lstStyle/>
          <a:p>
            <a:pPr marL="0" indent="0">
              <a:buNone/>
            </a:pPr>
            <a:endParaRPr lang="tr-TR" sz="2000" dirty="0">
              <a:solidFill>
                <a:srgbClr val="263B86"/>
              </a:solidFill>
              <a:latin typeface="Garamond" panose="02020404030301010803" pitchFamily="18" charset="0"/>
              <a:ea typeface="Arial Unicode MS" pitchFamily="34" charset="-128"/>
              <a:cs typeface="Arial" pitchFamily="34" charset="0"/>
            </a:endParaRPr>
          </a:p>
          <a:p>
            <a:pPr marL="0" indent="0">
              <a:buNone/>
            </a:pPr>
            <a:endParaRPr lang="tr-TR" sz="2000" dirty="0"/>
          </a:p>
        </p:txBody>
      </p:sp>
      <p:sp>
        <p:nvSpPr>
          <p:cNvPr id="4" name="Slide Number Placeholder 3">
            <a:extLst>
              <a:ext uri="{FF2B5EF4-FFF2-40B4-BE49-F238E27FC236}">
                <a16:creationId xmlns:a16="http://schemas.microsoft.com/office/drawing/2014/main" id="{52BBA775-5DFD-97CA-A98D-DB2993E293E5}"/>
              </a:ext>
            </a:extLst>
          </p:cNvPr>
          <p:cNvSpPr>
            <a:spLocks noGrp="1"/>
          </p:cNvSpPr>
          <p:nvPr>
            <p:ph type="sldNum" sz="quarter" idx="12"/>
          </p:nvPr>
        </p:nvSpPr>
        <p:spPr>
          <a:xfrm>
            <a:off x="11087294" y="6440961"/>
            <a:ext cx="448056"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r>
              <a:rPr kumimoji="0" lang="tr-TR" sz="110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11</a:t>
            </a:r>
          </a:p>
        </p:txBody>
      </p:sp>
      <p:sp>
        <p:nvSpPr>
          <p:cNvPr id="5" name="TextBox 4">
            <a:extLst>
              <a:ext uri="{FF2B5EF4-FFF2-40B4-BE49-F238E27FC236}">
                <a16:creationId xmlns:a16="http://schemas.microsoft.com/office/drawing/2014/main" id="{44042480-9C02-A0D2-6BD5-9E75F5F10B80}"/>
              </a:ext>
            </a:extLst>
          </p:cNvPr>
          <p:cNvSpPr txBox="1"/>
          <p:nvPr/>
        </p:nvSpPr>
        <p:spPr>
          <a:xfrm>
            <a:off x="4478910" y="511388"/>
            <a:ext cx="7451321"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7" name="Diagram 6">
            <a:extLst>
              <a:ext uri="{FF2B5EF4-FFF2-40B4-BE49-F238E27FC236}">
                <a16:creationId xmlns:a16="http://schemas.microsoft.com/office/drawing/2014/main" id="{3DB80387-18B9-7D3B-8F6E-E6E1115D12D6}"/>
              </a:ext>
            </a:extLst>
          </p:cNvPr>
          <p:cNvGraphicFramePr/>
          <p:nvPr>
            <p:extLst>
              <p:ext uri="{D42A27DB-BD31-4B8C-83A1-F6EECF244321}">
                <p14:modId xmlns:p14="http://schemas.microsoft.com/office/powerpoint/2010/main" val="2649148673"/>
              </p:ext>
            </p:extLst>
          </p:nvPr>
        </p:nvGraphicFramePr>
        <p:xfrm>
          <a:off x="4178023" y="1536476"/>
          <a:ext cx="7870724" cy="45192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Resim 5" descr="A blue and black logo&#10;&#10;Description automatically generated">
            <a:extLst>
              <a:ext uri="{FF2B5EF4-FFF2-40B4-BE49-F238E27FC236}">
                <a16:creationId xmlns:a16="http://schemas.microsoft.com/office/drawing/2014/main" id="{1BE2E52F-A6D4-FA31-DA2D-24FC6DCBFC98}"/>
              </a:ext>
            </a:extLst>
          </p:cNvPr>
          <p:cNvPicPr>
            <a:picLocks noChangeAspect="1"/>
          </p:cNvPicPr>
          <p:nvPr/>
        </p:nvPicPr>
        <p:blipFill>
          <a:blip r:embed="rId8"/>
          <a:stretch>
            <a:fillRect/>
          </a:stretch>
        </p:blipFill>
        <p:spPr>
          <a:xfrm>
            <a:off x="10703885" y="6168093"/>
            <a:ext cx="914400" cy="469900"/>
          </a:xfrm>
          <a:prstGeom prst="rect">
            <a:avLst/>
          </a:prstGeom>
        </p:spPr>
      </p:pic>
      <p:pic>
        <p:nvPicPr>
          <p:cNvPr id="32" name="Grafik 31" descr="Bir grup insan  ana hat">
            <a:extLst>
              <a:ext uri="{FF2B5EF4-FFF2-40B4-BE49-F238E27FC236}">
                <a16:creationId xmlns:a16="http://schemas.microsoft.com/office/drawing/2014/main" id="{E9445244-F8F4-F214-39CB-072FD96E2C46}"/>
              </a:ext>
            </a:extLst>
          </p:cNvPr>
          <p:cNvPicPr>
            <a:picLocks noChangeAspect="1"/>
          </p:cNvPicPr>
          <p:nvPr/>
        </p:nvPicPr>
        <p:blipFill>
          <a:blip r:embed="rId9">
            <a:extLst>
              <a:ext uri="{96DAC541-7B7A-43D3-8B79-37D633B846F1}">
                <asvg:svgBlip xmlns:asvg="http://schemas.microsoft.com/office/drawing/2016/SVG/main" xmlns="" r:embed="rId10"/>
              </a:ext>
            </a:extLst>
          </a:blip>
          <a:stretch>
            <a:fillRect/>
          </a:stretch>
        </p:blipFill>
        <p:spPr>
          <a:xfrm>
            <a:off x="4905054" y="2524738"/>
            <a:ext cx="914400" cy="914400"/>
          </a:xfrm>
          <a:prstGeom prst="rect">
            <a:avLst/>
          </a:prstGeom>
        </p:spPr>
      </p:pic>
      <p:pic>
        <p:nvPicPr>
          <p:cNvPr id="34" name="Grafik 33" descr="Electrician dişi ana hat">
            <a:extLst>
              <a:ext uri="{FF2B5EF4-FFF2-40B4-BE49-F238E27FC236}">
                <a16:creationId xmlns:a16="http://schemas.microsoft.com/office/drawing/2014/main" id="{ABF10E28-CE2F-B373-4FBA-3FFE037F60A2}"/>
              </a:ext>
            </a:extLst>
          </p:cNvPr>
          <p:cNvPicPr>
            <a:picLocks noChangeAspect="1"/>
          </p:cNvPicPr>
          <p:nvPr/>
        </p:nvPicPr>
        <p:blipFill>
          <a:blip r:embed="rId11">
            <a:extLst>
              <a:ext uri="{96DAC541-7B7A-43D3-8B79-37D633B846F1}">
                <asvg:svgBlip xmlns:asvg="http://schemas.microsoft.com/office/drawing/2016/SVG/main" xmlns="" r:embed="rId12"/>
              </a:ext>
            </a:extLst>
          </a:blip>
          <a:stretch>
            <a:fillRect/>
          </a:stretch>
        </p:blipFill>
        <p:spPr>
          <a:xfrm>
            <a:off x="7519332" y="2561998"/>
            <a:ext cx="914400" cy="914400"/>
          </a:xfrm>
          <a:prstGeom prst="rect">
            <a:avLst/>
          </a:prstGeom>
        </p:spPr>
      </p:pic>
      <p:pic>
        <p:nvPicPr>
          <p:cNvPr id="36" name="Grafik 35" descr="Madeni paralar ana hat">
            <a:extLst>
              <a:ext uri="{FF2B5EF4-FFF2-40B4-BE49-F238E27FC236}">
                <a16:creationId xmlns:a16="http://schemas.microsoft.com/office/drawing/2014/main" id="{A1107CC8-FC2C-07F3-379C-A00215A4D778}"/>
              </a:ext>
            </a:extLst>
          </p:cNvPr>
          <p:cNvPicPr>
            <a:picLocks noChangeAspect="1"/>
          </p:cNvPicPr>
          <p:nvPr/>
        </p:nvPicPr>
        <p:blipFill>
          <a:blip r:embed="rId13">
            <a:extLst>
              <a:ext uri="{96DAC541-7B7A-43D3-8B79-37D633B846F1}">
                <asvg:svgBlip xmlns:asvg="http://schemas.microsoft.com/office/drawing/2016/SVG/main" xmlns="" r:embed="rId14"/>
              </a:ext>
            </a:extLst>
          </a:blip>
          <a:stretch>
            <a:fillRect/>
          </a:stretch>
        </p:blipFill>
        <p:spPr>
          <a:xfrm>
            <a:off x="10246685" y="2561998"/>
            <a:ext cx="914400" cy="914400"/>
          </a:xfrm>
          <a:prstGeom prst="rect">
            <a:avLst/>
          </a:prstGeom>
        </p:spPr>
      </p:pic>
    </p:spTree>
    <p:extLst>
      <p:ext uri="{BB962C8B-B14F-4D97-AF65-F5344CB8AC3E}">
        <p14:creationId xmlns:p14="http://schemas.microsoft.com/office/powerpoint/2010/main" val="384836319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D23D020D-C1C7-DAB9-B9C5-F54469E201B7}"/>
              </a:ext>
            </a:extLst>
          </p:cNvPr>
          <p:cNvSpPr>
            <a:spLocks noGrp="1"/>
          </p:cNvSpPr>
          <p:nvPr>
            <p:ph type="title"/>
          </p:nvPr>
        </p:nvSpPr>
        <p:spPr>
          <a:xfrm>
            <a:off x="1371599" y="294538"/>
            <a:ext cx="9895951" cy="1033669"/>
          </a:xfrm>
        </p:spPr>
        <p:txBody>
          <a:bodyPr>
            <a:normAutofit/>
          </a:bodyPr>
          <a:lstStyle/>
          <a:p>
            <a:r>
              <a:rPr lang="tr-TR" sz="4000" b="1" dirty="0" err="1">
                <a:solidFill>
                  <a:srgbClr val="FFFFFF"/>
                </a:solidFill>
                <a:latin typeface="Garamond" panose="02020404030301010803" pitchFamily="18" charset="0"/>
              </a:rPr>
              <a:t>NİYEP’in</a:t>
            </a:r>
            <a:r>
              <a:rPr lang="tr-TR" sz="4000" b="1" dirty="0">
                <a:solidFill>
                  <a:srgbClr val="FFFFFF"/>
                </a:solidFill>
                <a:latin typeface="Garamond" panose="02020404030301010803" pitchFamily="18" charset="0"/>
              </a:rPr>
              <a:t> Avantajları</a:t>
            </a:r>
          </a:p>
        </p:txBody>
      </p:sp>
      <p:graphicFrame>
        <p:nvGraphicFramePr>
          <p:cNvPr id="6" name="İçerik Yer Tutucusu 5">
            <a:extLst>
              <a:ext uri="{FF2B5EF4-FFF2-40B4-BE49-F238E27FC236}">
                <a16:creationId xmlns:a16="http://schemas.microsoft.com/office/drawing/2014/main" id="{DA91F972-6FB7-795E-3E23-A32780547272}"/>
              </a:ext>
            </a:extLst>
          </p:cNvPr>
          <p:cNvGraphicFramePr>
            <a:graphicFrameLocks noGrp="1"/>
          </p:cNvGraphicFramePr>
          <p:nvPr>
            <p:ph idx="1"/>
            <p:extLst>
              <p:ext uri="{D42A27DB-BD31-4B8C-83A1-F6EECF244321}">
                <p14:modId xmlns:p14="http://schemas.microsoft.com/office/powerpoint/2010/main" val="897826061"/>
              </p:ext>
            </p:extLst>
          </p:nvPr>
        </p:nvGraphicFramePr>
        <p:xfrm>
          <a:off x="901874" y="1698368"/>
          <a:ext cx="9832932" cy="44262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ayt Numarası Yer Tutucusu 3">
            <a:extLst>
              <a:ext uri="{FF2B5EF4-FFF2-40B4-BE49-F238E27FC236}">
                <a16:creationId xmlns:a16="http://schemas.microsoft.com/office/drawing/2014/main" id="{BBF3E3CE-CF1D-FB25-B2D8-AB36A4A47AEA}"/>
              </a:ext>
            </a:extLst>
          </p:cNvPr>
          <p:cNvSpPr>
            <a:spLocks noGrp="1"/>
          </p:cNvSpPr>
          <p:nvPr>
            <p:ph type="sldNum" sz="quarter" idx="12"/>
          </p:nvPr>
        </p:nvSpPr>
        <p:spPr>
          <a:xfrm>
            <a:off x="11044593" y="6545262"/>
            <a:ext cx="445913" cy="365125"/>
          </a:xfrm>
        </p:spPr>
        <p:txBody>
          <a:bodyPr>
            <a:normAutofit/>
          </a:bodyPr>
          <a:lstStyle/>
          <a:p>
            <a:pPr>
              <a:spcAft>
                <a:spcPts val="600"/>
              </a:spcAft>
            </a:pPr>
            <a:r>
              <a:rPr lang="tr-TR" sz="1100" dirty="0">
                <a:solidFill>
                  <a:schemeClr val="tx1">
                    <a:lumMod val="50000"/>
                    <a:lumOff val="50000"/>
                  </a:schemeClr>
                </a:solidFill>
              </a:rPr>
              <a:t>12</a:t>
            </a:r>
          </a:p>
        </p:txBody>
      </p:sp>
      <p:pic>
        <p:nvPicPr>
          <p:cNvPr id="5" name="Resim 4" descr="A blue and black logo&#10;&#10;Description automatically generated">
            <a:extLst>
              <a:ext uri="{FF2B5EF4-FFF2-40B4-BE49-F238E27FC236}">
                <a16:creationId xmlns:a16="http://schemas.microsoft.com/office/drawing/2014/main" id="{A8573816-7CDB-D4DE-7396-F458CD54829D}"/>
              </a:ext>
            </a:extLst>
          </p:cNvPr>
          <p:cNvPicPr>
            <a:picLocks noChangeAspect="1"/>
          </p:cNvPicPr>
          <p:nvPr/>
        </p:nvPicPr>
        <p:blipFill>
          <a:blip r:embed="rId8"/>
          <a:stretch>
            <a:fillRect/>
          </a:stretch>
        </p:blipFill>
        <p:spPr>
          <a:xfrm>
            <a:off x="10734806" y="6257924"/>
            <a:ext cx="914400" cy="469900"/>
          </a:xfrm>
          <a:prstGeom prst="rect">
            <a:avLst/>
          </a:prstGeom>
        </p:spPr>
      </p:pic>
    </p:spTree>
    <p:extLst>
      <p:ext uri="{BB962C8B-B14F-4D97-AF65-F5344CB8AC3E}">
        <p14:creationId xmlns:p14="http://schemas.microsoft.com/office/powerpoint/2010/main" val="404518645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32BC26D8-82FB-445E-AA49-62A77D7C1E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2C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Rectangle 34">
            <a:extLst>
              <a:ext uri="{FF2B5EF4-FFF2-40B4-BE49-F238E27FC236}">
                <a16:creationId xmlns:a16="http://schemas.microsoft.com/office/drawing/2014/main" id="{CB44330D-EA18-4254-AA95-EB49948539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Resim 4">
            <a:extLst>
              <a:ext uri="{FF2B5EF4-FFF2-40B4-BE49-F238E27FC236}">
                <a16:creationId xmlns:a16="http://schemas.microsoft.com/office/drawing/2014/main" id="{47DFE9C3-3C5E-0EA3-1C3E-5F1F0809D56E}"/>
              </a:ext>
            </a:extLst>
          </p:cNvPr>
          <p:cNvPicPr>
            <a:picLocks noChangeAspect="1"/>
          </p:cNvPicPr>
          <p:nvPr/>
        </p:nvPicPr>
        <p:blipFill>
          <a:blip r:embed="rId3"/>
          <a:stretch>
            <a:fillRect/>
          </a:stretch>
        </p:blipFill>
        <p:spPr>
          <a:xfrm>
            <a:off x="-1364488" y="-2346526"/>
            <a:ext cx="3683000" cy="647700"/>
          </a:xfrm>
          <a:prstGeom prst="rect">
            <a:avLst/>
          </a:prstGeom>
        </p:spPr>
      </p:pic>
      <p:pic>
        <p:nvPicPr>
          <p:cNvPr id="7" name="Resim 6">
            <a:extLst>
              <a:ext uri="{FF2B5EF4-FFF2-40B4-BE49-F238E27FC236}">
                <a16:creationId xmlns:a16="http://schemas.microsoft.com/office/drawing/2014/main" id="{AC6148F7-623B-3154-3385-AE9FD958F732}"/>
              </a:ext>
            </a:extLst>
          </p:cNvPr>
          <p:cNvPicPr>
            <a:picLocks noChangeAspect="1"/>
          </p:cNvPicPr>
          <p:nvPr/>
        </p:nvPicPr>
        <p:blipFill>
          <a:blip r:embed="rId3"/>
          <a:stretch>
            <a:fillRect/>
          </a:stretch>
        </p:blipFill>
        <p:spPr>
          <a:xfrm>
            <a:off x="1623356" y="2658814"/>
            <a:ext cx="8635461" cy="1518650"/>
          </a:xfrm>
          <a:prstGeom prst="rect">
            <a:avLst/>
          </a:prstGeom>
        </p:spPr>
      </p:pic>
    </p:spTree>
    <p:extLst>
      <p:ext uri="{BB962C8B-B14F-4D97-AF65-F5344CB8AC3E}">
        <p14:creationId xmlns:p14="http://schemas.microsoft.com/office/powerpoint/2010/main" val="19923455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6" name="Rectangle 45">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EE64DA-6772-C8D2-1EC7-13D65C53E306}"/>
              </a:ext>
            </a:extLst>
          </p:cNvPr>
          <p:cNvSpPr>
            <a:spLocks noGrp="1"/>
          </p:cNvSpPr>
          <p:nvPr>
            <p:ph type="title"/>
          </p:nvPr>
        </p:nvSpPr>
        <p:spPr>
          <a:xfrm>
            <a:off x="385791" y="2271104"/>
            <a:ext cx="3201366" cy="2084912"/>
          </a:xfrm>
        </p:spPr>
        <p:txBody>
          <a:bodyPr vert="horz" lIns="91440" tIns="45720" rIns="91440" bIns="45720" rtlCol="0" anchor="ctr">
            <a:normAutofit/>
          </a:bodyPr>
          <a:lstStyle/>
          <a:p>
            <a:pPr marL="0" marR="0" lvl="0" indent="0" algn="ctr" fontAlgn="auto">
              <a:spcAft>
                <a:spcPts val="0"/>
              </a:spcAft>
              <a:buClrTx/>
              <a:buSzTx/>
              <a:tabLst/>
              <a:defRPr/>
            </a:pPr>
            <a:r>
              <a:rPr lang="tr-TR" sz="4000" b="1" kern="1200" dirty="0">
                <a:solidFill>
                  <a:srgbClr val="FFFFFF"/>
                </a:solidFill>
                <a:latin typeface="Garamond" panose="02020404030301010803" pitchFamily="18" charset="0"/>
              </a:rPr>
              <a:t/>
            </a:r>
            <a:br>
              <a:rPr lang="tr-TR" sz="4000" b="1" kern="1200" dirty="0">
                <a:solidFill>
                  <a:srgbClr val="FFFFFF"/>
                </a:solidFill>
                <a:latin typeface="Garamond" panose="02020404030301010803" pitchFamily="18" charset="0"/>
              </a:rPr>
            </a:br>
            <a:r>
              <a:rPr lang="tr-TR" sz="4000" b="1" kern="1200" dirty="0">
                <a:solidFill>
                  <a:srgbClr val="FFFFFF"/>
                </a:solidFill>
                <a:latin typeface="Garamond" panose="02020404030301010803" pitchFamily="18" charset="0"/>
              </a:rPr>
              <a:t>NİYEP</a:t>
            </a:r>
            <a:br>
              <a:rPr lang="tr-TR" sz="4000" b="1" kern="1200" dirty="0">
                <a:solidFill>
                  <a:srgbClr val="FFFFFF"/>
                </a:solidFill>
                <a:latin typeface="Garamond" panose="02020404030301010803" pitchFamily="18" charset="0"/>
              </a:rPr>
            </a:br>
            <a:endParaRPr kumimoji="0" lang="en-US" sz="4000" b="1" i="0" u="none" strike="noStrike" kern="1200" cap="none" spc="0" normalizeH="0" baseline="0" noProof="0" dirty="0">
              <a:ln>
                <a:noFill/>
              </a:ln>
              <a:solidFill>
                <a:srgbClr val="FFFFFF"/>
              </a:solidFill>
              <a:effectLst/>
              <a:uLnTx/>
              <a:uFillTx/>
              <a:latin typeface="Garamond" panose="02020404030301010803" pitchFamily="18" charset="0"/>
            </a:endParaRPr>
          </a:p>
        </p:txBody>
      </p:sp>
      <p:sp>
        <p:nvSpPr>
          <p:cNvPr id="4" name="Slide Number Placeholder 3">
            <a:extLst>
              <a:ext uri="{FF2B5EF4-FFF2-40B4-BE49-F238E27FC236}">
                <a16:creationId xmlns:a16="http://schemas.microsoft.com/office/drawing/2014/main" id="{E4A18F5F-A916-AEF2-2790-283A4A67862E}"/>
              </a:ext>
            </a:extLst>
          </p:cNvPr>
          <p:cNvSpPr>
            <a:spLocks noGrp="1"/>
          </p:cNvSpPr>
          <p:nvPr>
            <p:ph type="sldNum" sz="quarter" idx="12"/>
          </p:nvPr>
        </p:nvSpPr>
        <p:spPr>
          <a:xfrm>
            <a:off x="10853908" y="6346612"/>
            <a:ext cx="448056" cy="365125"/>
          </a:xfrm>
        </p:spPr>
        <p:txBody>
          <a:bodyPr vert="horz" lIns="91440" tIns="45720" rIns="91440" bIns="45720" rtlCol="0">
            <a:normAutofit/>
          </a:bodyPr>
          <a:lstStyle/>
          <a:p>
            <a:pPr>
              <a:spcAft>
                <a:spcPts val="600"/>
              </a:spcAft>
            </a:pPr>
            <a:r>
              <a:rPr lang="en-US" sz="1100" dirty="0">
                <a:solidFill>
                  <a:schemeClr val="tx1">
                    <a:lumMod val="50000"/>
                    <a:lumOff val="50000"/>
                  </a:schemeClr>
                </a:solidFill>
              </a:rPr>
              <a:t>1</a:t>
            </a:r>
          </a:p>
        </p:txBody>
      </p:sp>
      <p:graphicFrame>
        <p:nvGraphicFramePr>
          <p:cNvPr id="7" name="Diagram 6">
            <a:extLst>
              <a:ext uri="{FF2B5EF4-FFF2-40B4-BE49-F238E27FC236}">
                <a16:creationId xmlns:a16="http://schemas.microsoft.com/office/drawing/2014/main" id="{2553FB9D-4D16-E067-F597-5BE048588075}"/>
              </a:ext>
            </a:extLst>
          </p:cNvPr>
          <p:cNvGraphicFramePr/>
          <p:nvPr>
            <p:extLst>
              <p:ext uri="{D42A27DB-BD31-4B8C-83A1-F6EECF244321}">
                <p14:modId xmlns:p14="http://schemas.microsoft.com/office/powerpoint/2010/main" val="2051352654"/>
              </p:ext>
            </p:extLst>
          </p:nvPr>
        </p:nvGraphicFramePr>
        <p:xfrm>
          <a:off x="4286764" y="511388"/>
          <a:ext cx="7739921" cy="56045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Resim 4">
            <a:extLst>
              <a:ext uri="{FF2B5EF4-FFF2-40B4-BE49-F238E27FC236}">
                <a16:creationId xmlns:a16="http://schemas.microsoft.com/office/drawing/2014/main" id="{A2EBF454-AF71-5678-174B-FDD94D45A3EE}"/>
              </a:ext>
            </a:extLst>
          </p:cNvPr>
          <p:cNvPicPr>
            <a:picLocks noChangeAspect="1"/>
          </p:cNvPicPr>
          <p:nvPr/>
        </p:nvPicPr>
        <p:blipFill>
          <a:blip r:embed="rId8"/>
          <a:stretch>
            <a:fillRect/>
          </a:stretch>
        </p:blipFill>
        <p:spPr>
          <a:xfrm>
            <a:off x="10650637" y="6115962"/>
            <a:ext cx="854598" cy="439168"/>
          </a:xfrm>
          <a:prstGeom prst="rect">
            <a:avLst/>
          </a:prstGeom>
        </p:spPr>
      </p:pic>
    </p:spTree>
    <p:extLst>
      <p:ext uri="{BB962C8B-B14F-4D97-AF65-F5344CB8AC3E}">
        <p14:creationId xmlns:p14="http://schemas.microsoft.com/office/powerpoint/2010/main" val="28177230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79E27D9-03C7-44E2-9FF8-15D0C8506A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69EC76-79F6-DFD0-1450-AD5441F09952}"/>
              </a:ext>
            </a:extLst>
          </p:cNvPr>
          <p:cNvSpPr>
            <a:spLocks noGrp="1"/>
          </p:cNvSpPr>
          <p:nvPr>
            <p:ph type="title"/>
          </p:nvPr>
        </p:nvSpPr>
        <p:spPr>
          <a:xfrm>
            <a:off x="914979" y="106648"/>
            <a:ext cx="6717422" cy="1200817"/>
          </a:xfrm>
        </p:spPr>
        <p:txBody>
          <a:bodyPr anchor="b">
            <a:normAutofit/>
          </a:bodyPr>
          <a:lstStyle/>
          <a:p>
            <a:r>
              <a:rPr lang="tr-TR" sz="4000" b="1" dirty="0">
                <a:solidFill>
                  <a:schemeClr val="accent1">
                    <a:lumMod val="50000"/>
                  </a:schemeClr>
                </a:solidFill>
                <a:latin typeface="Garamond" panose="02020404030301010803" pitchFamily="18" charset="0"/>
              </a:rPr>
              <a:t>Programın</a:t>
            </a:r>
            <a:r>
              <a:rPr lang="tr-TR" sz="4000" b="1" kern="1200" dirty="0">
                <a:solidFill>
                  <a:schemeClr val="accent1">
                    <a:lumMod val="50000"/>
                  </a:schemeClr>
                </a:solidFill>
                <a:latin typeface="Garamond" panose="02020404030301010803" pitchFamily="18" charset="0"/>
              </a:rPr>
              <a:t> </a:t>
            </a:r>
            <a:r>
              <a:rPr lang="tr-TR" sz="4000" b="1" dirty="0">
                <a:solidFill>
                  <a:schemeClr val="accent1">
                    <a:lumMod val="50000"/>
                  </a:schemeClr>
                </a:solidFill>
                <a:latin typeface="Garamond" panose="02020404030301010803" pitchFamily="18" charset="0"/>
              </a:rPr>
              <a:t>Aşamaları</a:t>
            </a:r>
            <a:endParaRPr lang="tr-TR" sz="4000" dirty="0">
              <a:solidFill>
                <a:schemeClr val="accent1">
                  <a:lumMod val="50000"/>
                </a:schemeClr>
              </a:solidFill>
            </a:endParaRPr>
          </a:p>
        </p:txBody>
      </p:sp>
      <p:sp>
        <p:nvSpPr>
          <p:cNvPr id="13" name="Rectangle 12">
            <a:extLst>
              <a:ext uri="{FF2B5EF4-FFF2-40B4-BE49-F238E27FC236}">
                <a16:creationId xmlns:a16="http://schemas.microsoft.com/office/drawing/2014/main" id="{EEBF1590-3B36-48EE-A89D-3B6F3CB256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C8F6C8C-AB5A-4548-942D-E3FD40ACBC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F856CB07-C4F7-D228-87B6-46F41EE28AEE}"/>
              </a:ext>
            </a:extLst>
          </p:cNvPr>
          <p:cNvSpPr>
            <a:spLocks noGrp="1"/>
          </p:cNvSpPr>
          <p:nvPr>
            <p:ph type="sldNum" sz="quarter" idx="12"/>
          </p:nvPr>
        </p:nvSpPr>
        <p:spPr>
          <a:xfrm>
            <a:off x="11428069" y="6319772"/>
            <a:ext cx="448056" cy="365125"/>
          </a:xfrm>
        </p:spPr>
        <p:txBody>
          <a:bodyPr>
            <a:normAutofit/>
          </a:bodyPr>
          <a:lstStyle/>
          <a:p>
            <a:pPr>
              <a:spcAft>
                <a:spcPts val="600"/>
              </a:spcAft>
            </a:pPr>
            <a:r>
              <a:rPr lang="tr-TR" sz="1100" dirty="0">
                <a:solidFill>
                  <a:srgbClr val="FFFFFF"/>
                </a:solidFill>
              </a:rPr>
              <a:t>2</a:t>
            </a:r>
          </a:p>
        </p:txBody>
      </p:sp>
      <p:pic>
        <p:nvPicPr>
          <p:cNvPr id="6" name="Resim 4" descr="grafik, yazı tipi, simge, sembol, ekran görüntüsü içeren bir resim&#10;&#10;Açıklama otomatik olarak oluşturuldu">
            <a:extLst>
              <a:ext uri="{FF2B5EF4-FFF2-40B4-BE49-F238E27FC236}">
                <a16:creationId xmlns:a16="http://schemas.microsoft.com/office/drawing/2014/main" id="{0F28DC48-02C8-F609-4141-6BB68BC840A9}"/>
              </a:ext>
            </a:extLst>
          </p:cNvPr>
          <p:cNvPicPr>
            <a:picLocks noChangeAspect="1"/>
          </p:cNvPicPr>
          <p:nvPr/>
        </p:nvPicPr>
        <p:blipFill>
          <a:blip r:embed="rId3"/>
          <a:stretch>
            <a:fillRect/>
          </a:stretch>
        </p:blipFill>
        <p:spPr>
          <a:xfrm>
            <a:off x="11153710" y="6056754"/>
            <a:ext cx="854598" cy="439168"/>
          </a:xfrm>
          <a:prstGeom prst="rect">
            <a:avLst/>
          </a:prstGeom>
        </p:spPr>
      </p:pic>
      <p:graphicFrame>
        <p:nvGraphicFramePr>
          <p:cNvPr id="5" name="Diyagram 2">
            <a:extLst>
              <a:ext uri="{FF2B5EF4-FFF2-40B4-BE49-F238E27FC236}">
                <a16:creationId xmlns:a16="http://schemas.microsoft.com/office/drawing/2014/main" id="{4E78ED31-E278-4075-6AB8-6DB79F8443ED}"/>
              </a:ext>
            </a:extLst>
          </p:cNvPr>
          <p:cNvGraphicFramePr>
            <a:graphicFrameLocks noGrp="1"/>
          </p:cNvGraphicFramePr>
          <p:nvPr>
            <p:ph idx="1"/>
            <p:extLst>
              <p:ext uri="{D42A27DB-BD31-4B8C-83A1-F6EECF244321}">
                <p14:modId xmlns:p14="http://schemas.microsoft.com/office/powerpoint/2010/main" val="3183147876"/>
              </p:ext>
            </p:extLst>
          </p:nvPr>
        </p:nvGraphicFramePr>
        <p:xfrm>
          <a:off x="789141" y="1240077"/>
          <a:ext cx="10487880" cy="462770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4319914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CC6370-2D7E-4714-9D71-7542949D7D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68B3F68-107C-434F-AA38-110D5EA91B8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AD0DBB9-1A4B-4391-81D4-CB19F9AB91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63BBA22-50EA-4C4D-BE05-F1CE4E63AA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AD7811D3-B340-1F06-7DBC-0825446643DB}"/>
              </a:ext>
            </a:extLst>
          </p:cNvPr>
          <p:cNvSpPr>
            <a:spLocks noGrp="1"/>
          </p:cNvSpPr>
          <p:nvPr>
            <p:ph type="title"/>
          </p:nvPr>
        </p:nvSpPr>
        <p:spPr>
          <a:xfrm>
            <a:off x="1371597" y="348865"/>
            <a:ext cx="10044023" cy="877729"/>
          </a:xfrm>
        </p:spPr>
        <p:txBody>
          <a:bodyPr anchor="ctr">
            <a:normAutofit/>
          </a:bodyPr>
          <a:lstStyle/>
          <a:p>
            <a:r>
              <a:rPr lang="tr-TR" sz="4000" b="1" dirty="0">
                <a:solidFill>
                  <a:srgbClr val="FFFFFF"/>
                </a:solidFill>
                <a:latin typeface="Garamond" panose="02020404030301010803" pitchFamily="18" charset="0"/>
              </a:rPr>
              <a:t>İşgücü Talebi</a:t>
            </a:r>
          </a:p>
        </p:txBody>
      </p:sp>
      <p:graphicFrame>
        <p:nvGraphicFramePr>
          <p:cNvPr id="5" name="Diyagram 4">
            <a:extLst>
              <a:ext uri="{FF2B5EF4-FFF2-40B4-BE49-F238E27FC236}">
                <a16:creationId xmlns:a16="http://schemas.microsoft.com/office/drawing/2014/main" id="{EC67FDF7-71E6-F9C4-435D-0CB0E9D6E6E4}"/>
              </a:ext>
            </a:extLst>
          </p:cNvPr>
          <p:cNvGraphicFramePr/>
          <p:nvPr>
            <p:extLst>
              <p:ext uri="{D42A27DB-BD31-4B8C-83A1-F6EECF244321}">
                <p14:modId xmlns:p14="http://schemas.microsoft.com/office/powerpoint/2010/main" val="480600904"/>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 name="Resim 7" descr="grafik, yazı tipi, simge, sembol, ekran görüntüsü içeren bir resim&#10;&#10;Açıklama otomatik olarak oluşturuldu">
            <a:extLst>
              <a:ext uri="{FF2B5EF4-FFF2-40B4-BE49-F238E27FC236}">
                <a16:creationId xmlns:a16="http://schemas.microsoft.com/office/drawing/2014/main" id="{4B17DE1F-7EAD-3F07-1C8A-60F42C76CF0F}"/>
              </a:ext>
            </a:extLst>
          </p:cNvPr>
          <p:cNvPicPr>
            <a:picLocks noChangeAspect="1"/>
          </p:cNvPicPr>
          <p:nvPr/>
        </p:nvPicPr>
        <p:blipFill>
          <a:blip r:embed="rId8"/>
          <a:stretch>
            <a:fillRect/>
          </a:stretch>
        </p:blipFill>
        <p:spPr>
          <a:xfrm>
            <a:off x="10650637" y="6115962"/>
            <a:ext cx="854598" cy="439168"/>
          </a:xfrm>
          <a:prstGeom prst="rect">
            <a:avLst/>
          </a:prstGeom>
        </p:spPr>
      </p:pic>
      <p:sp>
        <p:nvSpPr>
          <p:cNvPr id="11" name="Slide Number Placeholder 3">
            <a:extLst>
              <a:ext uri="{FF2B5EF4-FFF2-40B4-BE49-F238E27FC236}">
                <a16:creationId xmlns:a16="http://schemas.microsoft.com/office/drawing/2014/main" id="{CF5B47D3-7B20-274A-D269-86AA9BF0F35A}"/>
              </a:ext>
            </a:extLst>
          </p:cNvPr>
          <p:cNvSpPr>
            <a:spLocks noGrp="1"/>
          </p:cNvSpPr>
          <p:nvPr>
            <p:ph type="sldNum" sz="quarter" idx="12"/>
          </p:nvPr>
        </p:nvSpPr>
        <p:spPr>
          <a:xfrm>
            <a:off x="10941802" y="6356350"/>
            <a:ext cx="411997" cy="501640"/>
          </a:xfrm>
        </p:spPr>
        <p:txBody>
          <a:bodyPr vert="horz" lIns="91440" tIns="45720" rIns="91440" bIns="45720" rtlCol="0">
            <a:normAutofit/>
          </a:bodyPr>
          <a:lstStyle/>
          <a:p>
            <a:pPr>
              <a:spcAft>
                <a:spcPts val="600"/>
              </a:spcAft>
            </a:pPr>
            <a:r>
              <a:rPr lang="en-US" dirty="0">
                <a:solidFill>
                  <a:schemeClr val="tx2">
                    <a:lumMod val="50000"/>
                  </a:schemeClr>
                </a:solidFill>
              </a:rPr>
              <a:t>3</a:t>
            </a:r>
          </a:p>
        </p:txBody>
      </p:sp>
    </p:spTree>
    <p:extLst>
      <p:ext uri="{BB962C8B-B14F-4D97-AF65-F5344CB8AC3E}">
        <p14:creationId xmlns:p14="http://schemas.microsoft.com/office/powerpoint/2010/main" val="702588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BF61CCB-EF7F-5A8C-8545-8792308F2E85}"/>
              </a:ext>
            </a:extLst>
          </p:cNvPr>
          <p:cNvSpPr>
            <a:spLocks noGrp="1"/>
          </p:cNvSpPr>
          <p:nvPr>
            <p:ph type="title"/>
          </p:nvPr>
        </p:nvSpPr>
        <p:spPr>
          <a:xfrm>
            <a:off x="418225" y="2111681"/>
            <a:ext cx="3201366" cy="1895031"/>
          </a:xfrm>
        </p:spPr>
        <p:txBody>
          <a:bodyPr anchor="b">
            <a:normAutofit/>
          </a:bodyPr>
          <a:lstStyle/>
          <a:p>
            <a:pPr algn="r"/>
            <a:r>
              <a:rPr lang="tr-TR" sz="4000" b="1" dirty="0">
                <a:solidFill>
                  <a:srgbClr val="FFFFFF"/>
                </a:solidFill>
                <a:latin typeface="Garamond" panose="02020404030301010803" pitchFamily="18" charset="0"/>
              </a:rPr>
              <a:t>Kursiyer</a:t>
            </a:r>
            <a:r>
              <a:rPr lang="tr-TR" sz="4000" dirty="0">
                <a:solidFill>
                  <a:srgbClr val="FFFFFF"/>
                </a:solidFill>
                <a:latin typeface="Garamond" panose="02020404030301010803" pitchFamily="18" charset="0"/>
              </a:rPr>
              <a:t> </a:t>
            </a:r>
            <a:r>
              <a:rPr lang="tr-TR" sz="4000" b="1" dirty="0">
                <a:solidFill>
                  <a:srgbClr val="FFFFFF"/>
                </a:solidFill>
                <a:latin typeface="Garamond" panose="02020404030301010803" pitchFamily="18" charset="0"/>
              </a:rPr>
              <a:t>Sayısının Belirlenmesi</a:t>
            </a:r>
            <a:endParaRPr lang="tr-TR" sz="4000" dirty="0">
              <a:solidFill>
                <a:srgbClr val="FFFFFF"/>
              </a:solidFill>
            </a:endParaRPr>
          </a:p>
        </p:txBody>
      </p:sp>
      <p:sp>
        <p:nvSpPr>
          <p:cNvPr id="4" name="Slide Number Placeholder 3">
            <a:extLst>
              <a:ext uri="{FF2B5EF4-FFF2-40B4-BE49-F238E27FC236}">
                <a16:creationId xmlns:a16="http://schemas.microsoft.com/office/drawing/2014/main" id="{36A2F082-2A29-6306-4E73-C5B54C8B9A8F}"/>
              </a:ext>
            </a:extLst>
          </p:cNvPr>
          <p:cNvSpPr>
            <a:spLocks noGrp="1"/>
          </p:cNvSpPr>
          <p:nvPr>
            <p:ph type="sldNum" sz="quarter" idx="12"/>
          </p:nvPr>
        </p:nvSpPr>
        <p:spPr>
          <a:xfrm>
            <a:off x="11538149" y="6453123"/>
            <a:ext cx="448056" cy="365125"/>
          </a:xfrm>
        </p:spPr>
        <p:txBody>
          <a:bodyPr>
            <a:normAutofit/>
          </a:bodyPr>
          <a:lstStyle/>
          <a:p>
            <a:pPr>
              <a:spcAft>
                <a:spcPts val="600"/>
              </a:spcAft>
            </a:pPr>
            <a:r>
              <a:rPr lang="tr-TR" sz="1100" dirty="0">
                <a:solidFill>
                  <a:schemeClr val="tx1">
                    <a:lumMod val="50000"/>
                    <a:lumOff val="50000"/>
                  </a:schemeClr>
                </a:solidFill>
              </a:rPr>
              <a:t>4</a:t>
            </a:r>
          </a:p>
        </p:txBody>
      </p:sp>
      <p:graphicFrame>
        <p:nvGraphicFramePr>
          <p:cNvPr id="5" name="İçerik Yer Tutucusu 22">
            <a:extLst>
              <a:ext uri="{FF2B5EF4-FFF2-40B4-BE49-F238E27FC236}">
                <a16:creationId xmlns:a16="http://schemas.microsoft.com/office/drawing/2014/main" id="{A48267D8-7072-2613-4816-6262A132A728}"/>
              </a:ext>
            </a:extLst>
          </p:cNvPr>
          <p:cNvGraphicFramePr>
            <a:graphicFrameLocks noGrp="1"/>
          </p:cNvGraphicFramePr>
          <p:nvPr>
            <p:ph idx="1"/>
            <p:extLst>
              <p:ext uri="{D42A27DB-BD31-4B8C-83A1-F6EECF244321}">
                <p14:modId xmlns:p14="http://schemas.microsoft.com/office/powerpoint/2010/main" val="4180116723"/>
              </p:ext>
            </p:extLst>
          </p:nvPr>
        </p:nvGraphicFramePr>
        <p:xfrm>
          <a:off x="4319198" y="564014"/>
          <a:ext cx="7454577" cy="56619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5" name="Resim 5" descr="grafik, yazı tipi, simge, sembol, ekran görüntüsü içeren bir resim&#10;&#10;Açıklama otomatik olarak oluşturuldu">
            <a:extLst>
              <a:ext uri="{FF2B5EF4-FFF2-40B4-BE49-F238E27FC236}">
                <a16:creationId xmlns:a16="http://schemas.microsoft.com/office/drawing/2014/main" id="{545C5CD7-E063-6D26-DA03-06A3E3B68E5C}"/>
              </a:ext>
            </a:extLst>
          </p:cNvPr>
          <p:cNvPicPr>
            <a:picLocks noChangeAspect="1"/>
          </p:cNvPicPr>
          <p:nvPr/>
        </p:nvPicPr>
        <p:blipFill>
          <a:blip r:embed="rId8"/>
          <a:stretch>
            <a:fillRect/>
          </a:stretch>
        </p:blipFill>
        <p:spPr>
          <a:xfrm>
            <a:off x="11200541" y="6167106"/>
            <a:ext cx="854598" cy="439168"/>
          </a:xfrm>
          <a:prstGeom prst="rect">
            <a:avLst/>
          </a:prstGeom>
        </p:spPr>
      </p:pic>
    </p:spTree>
    <p:extLst>
      <p:ext uri="{BB962C8B-B14F-4D97-AF65-F5344CB8AC3E}">
        <p14:creationId xmlns:p14="http://schemas.microsoft.com/office/powerpoint/2010/main" val="19075885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BACC6370-2D7E-4714-9D71-7542949D7D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F68B3F68-107C-434F-AA38-110D5EA91B8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AAD0DBB9-1A4B-4391-81D4-CB19F9AB91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063BBA22-50EA-4C4D-BE05-F1CE4E63AA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E87BC981-6804-F250-643A-12F6D75F499C}"/>
              </a:ext>
            </a:extLst>
          </p:cNvPr>
          <p:cNvSpPr>
            <a:spLocks noGrp="1"/>
          </p:cNvSpPr>
          <p:nvPr>
            <p:ph type="title"/>
          </p:nvPr>
        </p:nvSpPr>
        <p:spPr>
          <a:xfrm>
            <a:off x="1383564" y="348865"/>
            <a:ext cx="9718111" cy="1576446"/>
          </a:xfrm>
        </p:spPr>
        <p:txBody>
          <a:bodyPr anchor="ctr">
            <a:normAutofit/>
          </a:bodyPr>
          <a:lstStyle/>
          <a:p>
            <a:r>
              <a:rPr lang="tr-TR" sz="4000" b="1" dirty="0">
                <a:solidFill>
                  <a:srgbClr val="FFFFFF"/>
                </a:solidFill>
                <a:latin typeface="Garamond" panose="02020404030301010803" pitchFamily="18" charset="0"/>
              </a:rPr>
              <a:t>Kursiyerlerin Belirlenmesi</a:t>
            </a:r>
          </a:p>
        </p:txBody>
      </p:sp>
      <p:sp>
        <p:nvSpPr>
          <p:cNvPr id="4" name="Slayt Numarası Yer Tutucusu 3">
            <a:extLst>
              <a:ext uri="{FF2B5EF4-FFF2-40B4-BE49-F238E27FC236}">
                <a16:creationId xmlns:a16="http://schemas.microsoft.com/office/drawing/2014/main" id="{76AA094A-3497-F4DA-9380-B4AFF6CE3367}"/>
              </a:ext>
            </a:extLst>
          </p:cNvPr>
          <p:cNvSpPr>
            <a:spLocks noGrp="1"/>
          </p:cNvSpPr>
          <p:nvPr>
            <p:ph type="sldNum" sz="quarter" idx="12"/>
          </p:nvPr>
        </p:nvSpPr>
        <p:spPr>
          <a:xfrm>
            <a:off x="11040894" y="6476617"/>
            <a:ext cx="448056" cy="365125"/>
          </a:xfrm>
        </p:spPr>
        <p:txBody>
          <a:bodyPr>
            <a:normAutofit/>
          </a:bodyPr>
          <a:lstStyle/>
          <a:p>
            <a:pPr>
              <a:spcAft>
                <a:spcPts val="600"/>
              </a:spcAft>
            </a:pPr>
            <a:r>
              <a:rPr lang="tr-TR" sz="1100" dirty="0">
                <a:solidFill>
                  <a:schemeClr val="tx2">
                    <a:lumMod val="50000"/>
                  </a:schemeClr>
                </a:solidFill>
              </a:rPr>
              <a:t>5</a:t>
            </a:r>
          </a:p>
        </p:txBody>
      </p:sp>
      <p:graphicFrame>
        <p:nvGraphicFramePr>
          <p:cNvPr id="5" name="İçerik Yer Tutucusu 4">
            <a:extLst>
              <a:ext uri="{FF2B5EF4-FFF2-40B4-BE49-F238E27FC236}">
                <a16:creationId xmlns:a16="http://schemas.microsoft.com/office/drawing/2014/main" id="{A4AA8918-D33D-4AF3-DE03-7E8BFE671FF1}"/>
              </a:ext>
            </a:extLst>
          </p:cNvPr>
          <p:cNvGraphicFramePr>
            <a:graphicFrameLocks noGrp="1"/>
          </p:cNvGraphicFramePr>
          <p:nvPr>
            <p:ph idx="1"/>
            <p:extLst>
              <p:ext uri="{D42A27DB-BD31-4B8C-83A1-F6EECF244321}">
                <p14:modId xmlns:p14="http://schemas.microsoft.com/office/powerpoint/2010/main" val="116822687"/>
              </p:ext>
            </p:extLst>
          </p:nvPr>
        </p:nvGraphicFramePr>
        <p:xfrm>
          <a:off x="644056" y="697425"/>
          <a:ext cx="11088161" cy="56079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Resim 5" descr="A blue and black logo&#10;&#10;Description automatically generated">
            <a:extLst>
              <a:ext uri="{FF2B5EF4-FFF2-40B4-BE49-F238E27FC236}">
                <a16:creationId xmlns:a16="http://schemas.microsoft.com/office/drawing/2014/main" id="{C30AB998-2E10-2BC5-CA83-1B4EFD0EF8B2}"/>
              </a:ext>
            </a:extLst>
          </p:cNvPr>
          <p:cNvPicPr>
            <a:picLocks noChangeAspect="1"/>
          </p:cNvPicPr>
          <p:nvPr/>
        </p:nvPicPr>
        <p:blipFill>
          <a:blip r:embed="rId8"/>
          <a:stretch>
            <a:fillRect/>
          </a:stretch>
        </p:blipFill>
        <p:spPr>
          <a:xfrm>
            <a:off x="10703885" y="6168093"/>
            <a:ext cx="914400" cy="469900"/>
          </a:xfrm>
          <a:prstGeom prst="rect">
            <a:avLst/>
          </a:prstGeom>
        </p:spPr>
      </p:pic>
    </p:spTree>
    <p:extLst>
      <p:ext uri="{BB962C8B-B14F-4D97-AF65-F5344CB8AC3E}">
        <p14:creationId xmlns:p14="http://schemas.microsoft.com/office/powerpoint/2010/main" val="51187114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2151139A-886F-4B97-8815-729AD3831BB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48" name="Rectangle 47">
            <a:extLst>
              <a:ext uri="{FF2B5EF4-FFF2-40B4-BE49-F238E27FC236}">
                <a16:creationId xmlns:a16="http://schemas.microsoft.com/office/drawing/2014/main" id="{AB5E08C4-8CDD-4623-A5B8-E998C6DEE3B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500"/>
            <a:ext cx="12191998" cy="6858000"/>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AFFC87AC-C919-4FE5-BAC3-39509E0011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35" y="-1500"/>
            <a:ext cx="8119933" cy="6858001"/>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7D0659F6-0853-468D-B1B2-44FDBE98B8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272" y="-3000"/>
            <a:ext cx="12201265" cy="6859501"/>
          </a:xfrm>
          <a:prstGeom prst="rect">
            <a:avLst/>
          </a:prstGeom>
          <a:gradFill>
            <a:gsLst>
              <a:gs pos="0">
                <a:srgbClr val="000000">
                  <a:alpha val="71765"/>
                </a:srgbClr>
              </a:gs>
              <a:gs pos="100000">
                <a:schemeClr val="accent1">
                  <a:alpha val="24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15F33878-D502-4FFA-8ACE-F2AECDB2A23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78536" y="0"/>
            <a:ext cx="11718098" cy="6858000"/>
          </a:xfrm>
          <a:prstGeom prst="rect">
            <a:avLst/>
          </a:prstGeom>
          <a:gradFill>
            <a:gsLst>
              <a:gs pos="19000">
                <a:srgbClr val="000000">
                  <a:alpha val="62000"/>
                </a:srgbClr>
              </a:gs>
              <a:gs pos="100000">
                <a:schemeClr val="accent1">
                  <a:lumMod val="75000"/>
                  <a:alpha val="44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0B723B-DE2B-9ECB-99C4-1CF942D9010F}"/>
              </a:ext>
            </a:extLst>
          </p:cNvPr>
          <p:cNvSpPr>
            <a:spLocks noGrp="1"/>
          </p:cNvSpPr>
          <p:nvPr>
            <p:ph type="title"/>
          </p:nvPr>
        </p:nvSpPr>
        <p:spPr>
          <a:xfrm>
            <a:off x="1135559" y="140941"/>
            <a:ext cx="9932691" cy="1165996"/>
          </a:xfrm>
        </p:spPr>
        <p:txBody>
          <a:bodyPr vert="horz" lIns="91440" tIns="45720" rIns="91440" bIns="45720" rtlCol="0" anchor="b">
            <a:normAutofit/>
          </a:bodyPr>
          <a:lstStyle/>
          <a:p>
            <a:r>
              <a:rPr lang="en-US" sz="4000" b="1" dirty="0" err="1">
                <a:solidFill>
                  <a:srgbClr val="FFFFFF"/>
                </a:solidFill>
                <a:latin typeface="Garamond" panose="02020404030301010803" pitchFamily="18" charset="0"/>
              </a:rPr>
              <a:t>Teorik</a:t>
            </a:r>
            <a:r>
              <a:rPr lang="en-US" sz="4000" b="1" dirty="0">
                <a:solidFill>
                  <a:srgbClr val="FFFFFF"/>
                </a:solidFill>
                <a:latin typeface="Garamond" panose="02020404030301010803" pitchFamily="18" charset="0"/>
              </a:rPr>
              <a:t> </a:t>
            </a:r>
            <a:r>
              <a:rPr lang="en-US" sz="4000" b="1" dirty="0" err="1">
                <a:solidFill>
                  <a:srgbClr val="FFFFFF"/>
                </a:solidFill>
                <a:latin typeface="Garamond" panose="02020404030301010803" pitchFamily="18" charset="0"/>
              </a:rPr>
              <a:t>ve</a:t>
            </a:r>
            <a:r>
              <a:rPr lang="en-US" sz="4000" b="1" dirty="0">
                <a:solidFill>
                  <a:srgbClr val="FFFFFF"/>
                </a:solidFill>
                <a:latin typeface="Garamond" panose="02020404030301010803" pitchFamily="18" charset="0"/>
              </a:rPr>
              <a:t> Pratik </a:t>
            </a:r>
            <a:r>
              <a:rPr lang="en-US" sz="4000" b="1" dirty="0" err="1">
                <a:solidFill>
                  <a:srgbClr val="FFFFFF"/>
                </a:solidFill>
                <a:latin typeface="Garamond" panose="02020404030301010803" pitchFamily="18" charset="0"/>
              </a:rPr>
              <a:t>Eğitim</a:t>
            </a:r>
            <a:endParaRPr lang="en-US" sz="4000" b="1" dirty="0">
              <a:solidFill>
                <a:srgbClr val="FFFFFF"/>
              </a:solidFill>
              <a:latin typeface="Garamond" panose="02020404030301010803" pitchFamily="18" charset="0"/>
            </a:endParaRPr>
          </a:p>
        </p:txBody>
      </p:sp>
      <p:sp>
        <p:nvSpPr>
          <p:cNvPr id="56" name="Rectangle 55">
            <a:extLst>
              <a:ext uri="{FF2B5EF4-FFF2-40B4-BE49-F238E27FC236}">
                <a16:creationId xmlns:a16="http://schemas.microsoft.com/office/drawing/2014/main" id="{977ACDD7-882D-4B81-A213-84C82B96B01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 y="2888341"/>
            <a:ext cx="12203819" cy="3968158"/>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Resim 5" descr="A blue and black logo&#10;&#10;Description automatically generated">
            <a:extLst>
              <a:ext uri="{FF2B5EF4-FFF2-40B4-BE49-F238E27FC236}">
                <a16:creationId xmlns:a16="http://schemas.microsoft.com/office/drawing/2014/main" id="{6787C6A2-294D-6699-9067-BD6C5C05F3B0}"/>
              </a:ext>
            </a:extLst>
          </p:cNvPr>
          <p:cNvPicPr>
            <a:picLocks noChangeAspect="1"/>
          </p:cNvPicPr>
          <p:nvPr/>
        </p:nvPicPr>
        <p:blipFill>
          <a:blip r:embed="rId4"/>
          <a:stretch>
            <a:fillRect/>
          </a:stretch>
        </p:blipFill>
        <p:spPr>
          <a:xfrm>
            <a:off x="10703885" y="6168093"/>
            <a:ext cx="914400" cy="469900"/>
          </a:xfrm>
          <a:prstGeom prst="rect">
            <a:avLst/>
          </a:prstGeom>
        </p:spPr>
      </p:pic>
      <p:sp>
        <p:nvSpPr>
          <p:cNvPr id="29" name="Metin kutusu 28">
            <a:extLst>
              <a:ext uri="{FF2B5EF4-FFF2-40B4-BE49-F238E27FC236}">
                <a16:creationId xmlns:a16="http://schemas.microsoft.com/office/drawing/2014/main" id="{8EE47A77-1ACC-300D-8271-0EE4FC6AA35A}"/>
              </a:ext>
            </a:extLst>
          </p:cNvPr>
          <p:cNvSpPr txBox="1"/>
          <p:nvPr/>
        </p:nvSpPr>
        <p:spPr>
          <a:xfrm>
            <a:off x="6958739" y="5599274"/>
            <a:ext cx="5193637" cy="428002"/>
          </a:xfrm>
          <a:prstGeom prst="rect">
            <a:avLst/>
          </a:prstGeom>
          <a:noFill/>
        </p:spPr>
        <p:txBody>
          <a:bodyPr wrap="square">
            <a:spAutoFit/>
          </a:bodyPr>
          <a:lstStyle/>
          <a:p>
            <a:pPr defTabSz="688086">
              <a:lnSpc>
                <a:spcPct val="90000"/>
              </a:lnSpc>
              <a:spcBef>
                <a:spcPct val="0"/>
              </a:spcBef>
              <a:spcAft>
                <a:spcPct val="35000"/>
              </a:spcAft>
            </a:pPr>
            <a:r>
              <a:rPr lang="tr-TR" sz="2400" kern="1200" dirty="0">
                <a:solidFill>
                  <a:schemeClr val="bg1"/>
                </a:solidFill>
                <a:latin typeface="Garamond" panose="02020404030301010803" pitchFamily="18" charset="0"/>
                <a:ea typeface="Arial Unicode MS" pitchFamily="34" charset="-128"/>
                <a:cs typeface="Arial" pitchFamily="34" charset="0"/>
              </a:rPr>
              <a:t>Pratik eğitimler iş yerlerinde düzenlenir.</a:t>
            </a:r>
            <a:endParaRPr lang="tr-TR" sz="2800" kern="1200" dirty="0">
              <a:solidFill>
                <a:schemeClr val="bg1"/>
              </a:solidFill>
              <a:latin typeface="Garamond" panose="02020404030301010803" pitchFamily="18" charset="0"/>
            </a:endParaRPr>
          </a:p>
        </p:txBody>
      </p:sp>
      <p:pic>
        <p:nvPicPr>
          <p:cNvPr id="36" name="Grafik 35" descr="Yapay zeka ana hat">
            <a:extLst>
              <a:ext uri="{FF2B5EF4-FFF2-40B4-BE49-F238E27FC236}">
                <a16:creationId xmlns:a16="http://schemas.microsoft.com/office/drawing/2014/main" id="{5FAF8576-2656-3DAF-16C1-ED5677228A53}"/>
              </a:ext>
            </a:extLst>
          </p:cNvPr>
          <p:cNvPicPr>
            <a:picLocks noChangeAspect="1"/>
          </p:cNvPicPr>
          <p:nvPr/>
        </p:nvPicPr>
        <p:blipFill>
          <a:blip r:embed="rId5">
            <a:extLst>
              <a:ext uri="{96DAC541-7B7A-43D3-8B79-37D633B846F1}">
                <asvg:svgBlip xmlns:asvg="http://schemas.microsoft.com/office/drawing/2016/SVG/main" xmlns="" r:embed="rId6"/>
              </a:ext>
            </a:extLst>
          </a:blip>
          <a:stretch>
            <a:fillRect/>
          </a:stretch>
        </p:blipFill>
        <p:spPr>
          <a:xfrm>
            <a:off x="1720112" y="1764160"/>
            <a:ext cx="3183484" cy="3183484"/>
          </a:xfrm>
          <a:prstGeom prst="rect">
            <a:avLst/>
          </a:prstGeom>
        </p:spPr>
      </p:pic>
      <p:sp>
        <p:nvSpPr>
          <p:cNvPr id="40" name="Metin kutusu 39">
            <a:extLst>
              <a:ext uri="{FF2B5EF4-FFF2-40B4-BE49-F238E27FC236}">
                <a16:creationId xmlns:a16="http://schemas.microsoft.com/office/drawing/2014/main" id="{19E0F404-D7FA-52CC-7F36-F8E661621D71}"/>
              </a:ext>
            </a:extLst>
          </p:cNvPr>
          <p:cNvSpPr txBox="1"/>
          <p:nvPr/>
        </p:nvSpPr>
        <p:spPr>
          <a:xfrm>
            <a:off x="406685" y="5404867"/>
            <a:ext cx="6114080" cy="760401"/>
          </a:xfrm>
          <a:prstGeom prst="rect">
            <a:avLst/>
          </a:prstGeom>
          <a:noFill/>
        </p:spPr>
        <p:txBody>
          <a:bodyPr wrap="square">
            <a:spAutoFit/>
          </a:bodyPr>
          <a:lstStyle/>
          <a:p>
            <a:pPr algn="ctr" defTabSz="832104">
              <a:lnSpc>
                <a:spcPct val="90000"/>
              </a:lnSpc>
              <a:spcBef>
                <a:spcPct val="0"/>
              </a:spcBef>
              <a:spcAft>
                <a:spcPct val="35000"/>
              </a:spcAft>
            </a:pPr>
            <a:r>
              <a:rPr lang="tr-TR" sz="2400" kern="1200" dirty="0">
                <a:solidFill>
                  <a:schemeClr val="bg1"/>
                </a:solidFill>
                <a:latin typeface="Garamond" panose="02020404030301010803" pitchFamily="18" charset="0"/>
                <a:ea typeface="Arial Unicode MS" pitchFamily="34" charset="-128"/>
                <a:cs typeface="Arial" pitchFamily="34" charset="0"/>
              </a:rPr>
              <a:t>Teorik eğitimler işveren, oda veya borsa ya da oda veya borsa iştiraki iş birliğinde düzenlenir.</a:t>
            </a:r>
            <a:endParaRPr lang="tr-TR" sz="2800" kern="1200" dirty="0">
              <a:solidFill>
                <a:schemeClr val="bg1"/>
              </a:solidFill>
              <a:latin typeface="Garamond" panose="02020404030301010803" pitchFamily="18" charset="0"/>
            </a:endParaRPr>
          </a:p>
        </p:txBody>
      </p:sp>
      <p:pic>
        <p:nvPicPr>
          <p:cNvPr id="44" name="Grafik 43" descr="İnşaat işçisi kadın ana hat">
            <a:extLst>
              <a:ext uri="{FF2B5EF4-FFF2-40B4-BE49-F238E27FC236}">
                <a16:creationId xmlns:a16="http://schemas.microsoft.com/office/drawing/2014/main" id="{E80734EB-7935-BA8E-D770-B7FCBF83AC93}"/>
              </a:ext>
            </a:extLst>
          </p:cNvPr>
          <p:cNvPicPr>
            <a:picLocks noChangeAspect="1"/>
          </p:cNvPicPr>
          <p:nvPr/>
        </p:nvPicPr>
        <p:blipFill>
          <a:blip r:embed="rId7">
            <a:extLst>
              <a:ext uri="{96DAC541-7B7A-43D3-8B79-37D633B846F1}">
                <asvg:svgBlip xmlns:asvg="http://schemas.microsoft.com/office/drawing/2016/SVG/main" xmlns="" r:embed="rId8"/>
              </a:ext>
            </a:extLst>
          </a:blip>
          <a:stretch>
            <a:fillRect/>
          </a:stretch>
        </p:blipFill>
        <p:spPr>
          <a:xfrm>
            <a:off x="7671810" y="1934186"/>
            <a:ext cx="3013458" cy="3013458"/>
          </a:xfrm>
          <a:prstGeom prst="rect">
            <a:avLst/>
          </a:prstGeom>
        </p:spPr>
      </p:pic>
      <p:sp>
        <p:nvSpPr>
          <p:cNvPr id="53" name="Slayt Numarası Yer Tutucusu 3">
            <a:extLst>
              <a:ext uri="{FF2B5EF4-FFF2-40B4-BE49-F238E27FC236}">
                <a16:creationId xmlns:a16="http://schemas.microsoft.com/office/drawing/2014/main" id="{F5F27E61-C470-FE6A-DA61-CAA911C0E941}"/>
              </a:ext>
            </a:extLst>
          </p:cNvPr>
          <p:cNvSpPr>
            <a:spLocks noGrp="1"/>
          </p:cNvSpPr>
          <p:nvPr>
            <p:ph type="sldNum" sz="quarter" idx="12"/>
          </p:nvPr>
        </p:nvSpPr>
        <p:spPr>
          <a:xfrm>
            <a:off x="11040894" y="6476617"/>
            <a:ext cx="448056" cy="365125"/>
          </a:xfrm>
        </p:spPr>
        <p:txBody>
          <a:bodyPr>
            <a:normAutofit/>
          </a:bodyPr>
          <a:lstStyle/>
          <a:p>
            <a:pPr>
              <a:spcAft>
                <a:spcPts val="600"/>
              </a:spcAft>
            </a:pPr>
            <a:r>
              <a:rPr lang="tr-TR" sz="1100" dirty="0">
                <a:solidFill>
                  <a:schemeClr val="bg1"/>
                </a:solidFill>
              </a:rPr>
              <a:t>6</a:t>
            </a:r>
          </a:p>
        </p:txBody>
      </p:sp>
    </p:spTree>
    <p:extLst>
      <p:ext uri="{BB962C8B-B14F-4D97-AF65-F5344CB8AC3E}">
        <p14:creationId xmlns:p14="http://schemas.microsoft.com/office/powerpoint/2010/main" val="193201706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BACC6370-2D7E-4714-9D71-7542949D7D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F68B3F68-107C-434F-AA38-110D5EA91B8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AAD0DBB9-1A4B-4391-81D4-CB19F9AB91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063BBA22-50EA-4C4D-BE05-F1CE4E63AA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AC61DB95-D1E9-9209-1FB5-F9E152EB5347}"/>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en-US" sz="4000" b="1" kern="1200" dirty="0" err="1">
                <a:solidFill>
                  <a:srgbClr val="FFFFFF"/>
                </a:solidFill>
                <a:latin typeface="Garamond" panose="02020404030301010803" pitchFamily="18" charset="0"/>
              </a:rPr>
              <a:t>Eğitim</a:t>
            </a:r>
            <a:r>
              <a:rPr lang="en-US" sz="4000" b="1" kern="1200" dirty="0">
                <a:solidFill>
                  <a:srgbClr val="FFFFFF"/>
                </a:solidFill>
                <a:latin typeface="Garamond" panose="02020404030301010803" pitchFamily="18" charset="0"/>
              </a:rPr>
              <a:t> </a:t>
            </a:r>
            <a:r>
              <a:rPr lang="en-US" sz="4000" b="1" kern="1200" dirty="0" err="1">
                <a:solidFill>
                  <a:srgbClr val="FFFFFF"/>
                </a:solidFill>
                <a:latin typeface="Garamond" panose="02020404030301010803" pitchFamily="18" charset="0"/>
              </a:rPr>
              <a:t>Programı</a:t>
            </a:r>
            <a:r>
              <a:rPr lang="en-US" sz="4000" b="1" kern="1200" dirty="0">
                <a:solidFill>
                  <a:srgbClr val="FFFFFF"/>
                </a:solidFill>
                <a:latin typeface="Garamond" panose="02020404030301010803" pitchFamily="18" charset="0"/>
              </a:rPr>
              <a:t> </a:t>
            </a:r>
            <a:r>
              <a:rPr lang="en-US" sz="4000" b="1" kern="1200" dirty="0" err="1">
                <a:solidFill>
                  <a:srgbClr val="FFFFFF"/>
                </a:solidFill>
                <a:latin typeface="Garamond" panose="02020404030301010803" pitchFamily="18" charset="0"/>
              </a:rPr>
              <a:t>ve</a:t>
            </a:r>
            <a:r>
              <a:rPr lang="en-US" sz="4000" b="1" kern="1200" dirty="0">
                <a:solidFill>
                  <a:srgbClr val="FFFFFF"/>
                </a:solidFill>
                <a:latin typeface="Garamond" panose="02020404030301010803" pitchFamily="18" charset="0"/>
              </a:rPr>
              <a:t> </a:t>
            </a:r>
            <a:r>
              <a:rPr lang="en-US" sz="4000" b="1" kern="1200" dirty="0" err="1">
                <a:solidFill>
                  <a:srgbClr val="FFFFFF"/>
                </a:solidFill>
                <a:latin typeface="Garamond" panose="02020404030301010803" pitchFamily="18" charset="0"/>
              </a:rPr>
              <a:t>Sertifika</a:t>
            </a:r>
            <a:endParaRPr lang="en-US" sz="4000" b="1" kern="1200" dirty="0">
              <a:solidFill>
                <a:srgbClr val="FFFFFF"/>
              </a:solidFill>
              <a:latin typeface="Garamond" panose="02020404030301010803" pitchFamily="18" charset="0"/>
            </a:endParaRPr>
          </a:p>
        </p:txBody>
      </p:sp>
      <p:sp>
        <p:nvSpPr>
          <p:cNvPr id="4" name="Slayt Numarası Yer Tutucusu 3">
            <a:extLst>
              <a:ext uri="{FF2B5EF4-FFF2-40B4-BE49-F238E27FC236}">
                <a16:creationId xmlns:a16="http://schemas.microsoft.com/office/drawing/2014/main" id="{F53DD318-9674-D671-9F69-A6C38A4720FD}"/>
              </a:ext>
            </a:extLst>
          </p:cNvPr>
          <p:cNvSpPr>
            <a:spLocks noGrp="1"/>
          </p:cNvSpPr>
          <p:nvPr>
            <p:ph type="sldNum" sz="quarter" idx="12"/>
          </p:nvPr>
        </p:nvSpPr>
        <p:spPr>
          <a:xfrm>
            <a:off x="11065929" y="6455430"/>
            <a:ext cx="448056" cy="365125"/>
          </a:xfrm>
        </p:spPr>
        <p:txBody>
          <a:bodyPr vert="horz" lIns="91440" tIns="45720" rIns="91440" bIns="45720" rtlCol="0">
            <a:normAutofit/>
          </a:bodyPr>
          <a:lstStyle/>
          <a:p>
            <a:pPr>
              <a:spcAft>
                <a:spcPts val="600"/>
              </a:spcAft>
              <a:defRPr/>
            </a:pPr>
            <a:r>
              <a:rPr lang="en-US" sz="1100" dirty="0">
                <a:solidFill>
                  <a:schemeClr val="tx1">
                    <a:lumMod val="50000"/>
                    <a:lumOff val="50000"/>
                  </a:schemeClr>
                </a:solidFill>
              </a:rPr>
              <a:t>7</a:t>
            </a:r>
          </a:p>
        </p:txBody>
      </p:sp>
      <p:pic>
        <p:nvPicPr>
          <p:cNvPr id="5" name="Resim 4" descr="A blue and black logo&#10;&#10;Description automatically generated">
            <a:extLst>
              <a:ext uri="{FF2B5EF4-FFF2-40B4-BE49-F238E27FC236}">
                <a16:creationId xmlns:a16="http://schemas.microsoft.com/office/drawing/2014/main" id="{1B4456C1-499C-5E66-7910-60C48102F8F2}"/>
              </a:ext>
            </a:extLst>
          </p:cNvPr>
          <p:cNvPicPr>
            <a:picLocks noChangeAspect="1"/>
          </p:cNvPicPr>
          <p:nvPr/>
        </p:nvPicPr>
        <p:blipFill>
          <a:blip r:embed="rId3"/>
          <a:stretch>
            <a:fillRect/>
          </a:stretch>
        </p:blipFill>
        <p:spPr>
          <a:xfrm>
            <a:off x="10703885" y="6168093"/>
            <a:ext cx="914400" cy="469900"/>
          </a:xfrm>
          <a:prstGeom prst="rect">
            <a:avLst/>
          </a:prstGeom>
        </p:spPr>
      </p:pic>
      <p:graphicFrame>
        <p:nvGraphicFramePr>
          <p:cNvPr id="8" name="Diyagram 7">
            <a:extLst>
              <a:ext uri="{FF2B5EF4-FFF2-40B4-BE49-F238E27FC236}">
                <a16:creationId xmlns:a16="http://schemas.microsoft.com/office/drawing/2014/main" id="{F29BEE5F-7E5C-95FF-037D-6D072A60CE48}"/>
              </a:ext>
            </a:extLst>
          </p:cNvPr>
          <p:cNvGraphicFramePr/>
          <p:nvPr>
            <p:extLst>
              <p:ext uri="{D42A27DB-BD31-4B8C-83A1-F6EECF244321}">
                <p14:modId xmlns:p14="http://schemas.microsoft.com/office/powerpoint/2010/main" val="3586352060"/>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53668891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7A16B1C5-A502-6C54-6F6D-975487E572B2}"/>
              </a:ext>
            </a:extLst>
          </p:cNvPr>
          <p:cNvSpPr>
            <a:spLocks noGrp="1"/>
          </p:cNvSpPr>
          <p:nvPr>
            <p:ph type="title"/>
          </p:nvPr>
        </p:nvSpPr>
        <p:spPr>
          <a:xfrm>
            <a:off x="1371599" y="294538"/>
            <a:ext cx="9895951" cy="1033669"/>
          </a:xfrm>
        </p:spPr>
        <p:txBody>
          <a:bodyPr>
            <a:normAutofit/>
          </a:bodyPr>
          <a:lstStyle/>
          <a:p>
            <a:r>
              <a:rPr lang="tr-TR" sz="4000" b="1" dirty="0">
                <a:solidFill>
                  <a:srgbClr val="FFFFFF"/>
                </a:solidFill>
                <a:latin typeface="Garamond" panose="02020404030301010803" pitchFamily="18" charset="0"/>
              </a:rPr>
              <a:t>Kurs Süresi ve Sınıf</a:t>
            </a:r>
          </a:p>
        </p:txBody>
      </p:sp>
      <p:graphicFrame>
        <p:nvGraphicFramePr>
          <p:cNvPr id="5" name="İçerik Yer Tutucusu 4">
            <a:extLst>
              <a:ext uri="{FF2B5EF4-FFF2-40B4-BE49-F238E27FC236}">
                <a16:creationId xmlns:a16="http://schemas.microsoft.com/office/drawing/2014/main" id="{C8FE01F1-4912-F912-DA4D-AA0378F738AF}"/>
              </a:ext>
            </a:extLst>
          </p:cNvPr>
          <p:cNvGraphicFramePr>
            <a:graphicFrameLocks noGrp="1"/>
          </p:cNvGraphicFramePr>
          <p:nvPr>
            <p:ph idx="1"/>
            <p:extLst>
              <p:ext uri="{D42A27DB-BD31-4B8C-83A1-F6EECF244321}">
                <p14:modId xmlns:p14="http://schemas.microsoft.com/office/powerpoint/2010/main" val="192210325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ayt Numarası Yer Tutucusu 3">
            <a:extLst>
              <a:ext uri="{FF2B5EF4-FFF2-40B4-BE49-F238E27FC236}">
                <a16:creationId xmlns:a16="http://schemas.microsoft.com/office/drawing/2014/main" id="{AFA6AEC1-F5B3-1BC0-6C35-C5B588C2CD16}"/>
              </a:ext>
            </a:extLst>
          </p:cNvPr>
          <p:cNvSpPr>
            <a:spLocks noGrp="1"/>
          </p:cNvSpPr>
          <p:nvPr>
            <p:ph type="sldNum" sz="quarter" idx="12"/>
          </p:nvPr>
        </p:nvSpPr>
        <p:spPr>
          <a:xfrm>
            <a:off x="11044593" y="6455430"/>
            <a:ext cx="445913" cy="365125"/>
          </a:xfrm>
        </p:spPr>
        <p:txBody>
          <a:bodyPr>
            <a:normAutofit/>
          </a:bodyPr>
          <a:lstStyle/>
          <a:p>
            <a:pPr>
              <a:spcAft>
                <a:spcPts val="600"/>
              </a:spcAft>
            </a:pPr>
            <a:r>
              <a:rPr lang="tr-TR" sz="1100" dirty="0">
                <a:solidFill>
                  <a:schemeClr val="tx1">
                    <a:lumMod val="50000"/>
                    <a:lumOff val="50000"/>
                  </a:schemeClr>
                </a:solidFill>
              </a:rPr>
              <a:t>8</a:t>
            </a:r>
          </a:p>
        </p:txBody>
      </p:sp>
      <p:pic>
        <p:nvPicPr>
          <p:cNvPr id="7" name="Grafik 6" descr="Kum Saati Tam düz dolguyla">
            <a:extLst>
              <a:ext uri="{FF2B5EF4-FFF2-40B4-BE49-F238E27FC236}">
                <a16:creationId xmlns:a16="http://schemas.microsoft.com/office/drawing/2014/main" id="{AD8FFAC9-6C4B-98F8-7172-53E4579BA9E8}"/>
              </a:ext>
            </a:extLst>
          </p:cNvPr>
          <p:cNvPicPr>
            <a:picLocks noChangeAspect="1"/>
          </p:cNvPicPr>
          <p:nvPr/>
        </p:nvPicPr>
        <p:blipFill>
          <a:blip r:embed="rId8">
            <a:extLst>
              <a:ext uri="{96DAC541-7B7A-43D3-8B79-37D633B846F1}">
                <asvg:svgBlip xmlns:asvg="http://schemas.microsoft.com/office/drawing/2016/SVG/main" xmlns="" r:embed="rId9"/>
              </a:ext>
            </a:extLst>
          </a:blip>
          <a:stretch>
            <a:fillRect/>
          </a:stretch>
        </p:blipFill>
        <p:spPr>
          <a:xfrm>
            <a:off x="3081578" y="2278251"/>
            <a:ext cx="1379023" cy="1379023"/>
          </a:xfrm>
          <a:prstGeom prst="rect">
            <a:avLst/>
          </a:prstGeom>
        </p:spPr>
      </p:pic>
      <p:pic>
        <p:nvPicPr>
          <p:cNvPr id="18" name="Grafik 17" descr="Bir grup kadın düz dolguyla">
            <a:extLst>
              <a:ext uri="{FF2B5EF4-FFF2-40B4-BE49-F238E27FC236}">
                <a16:creationId xmlns:a16="http://schemas.microsoft.com/office/drawing/2014/main" id="{7AB3F983-475E-E4B0-EFC5-4BAA850E64F5}"/>
              </a:ext>
            </a:extLst>
          </p:cNvPr>
          <p:cNvPicPr>
            <a:picLocks noChangeAspect="1"/>
          </p:cNvPicPr>
          <p:nvPr/>
        </p:nvPicPr>
        <p:blipFill>
          <a:blip r:embed="rId10">
            <a:extLst>
              <a:ext uri="{96DAC541-7B7A-43D3-8B79-37D633B846F1}">
                <asvg:svgBlip xmlns:asvg="http://schemas.microsoft.com/office/drawing/2016/SVG/main" xmlns="" r:embed="rId11"/>
              </a:ext>
            </a:extLst>
          </a:blip>
          <a:stretch>
            <a:fillRect/>
          </a:stretch>
        </p:blipFill>
        <p:spPr>
          <a:xfrm>
            <a:off x="7486083" y="4355023"/>
            <a:ext cx="1821940" cy="1821940"/>
          </a:xfrm>
          <a:prstGeom prst="rect">
            <a:avLst/>
          </a:prstGeom>
        </p:spPr>
      </p:pic>
      <p:pic>
        <p:nvPicPr>
          <p:cNvPr id="19" name="Resim 18" descr="A blue and black logo&#10;&#10;Description automatically generated">
            <a:extLst>
              <a:ext uri="{FF2B5EF4-FFF2-40B4-BE49-F238E27FC236}">
                <a16:creationId xmlns:a16="http://schemas.microsoft.com/office/drawing/2014/main" id="{BD64533C-B579-1726-0499-5C2A51905963}"/>
              </a:ext>
            </a:extLst>
          </p:cNvPr>
          <p:cNvPicPr>
            <a:picLocks noChangeAspect="1"/>
          </p:cNvPicPr>
          <p:nvPr/>
        </p:nvPicPr>
        <p:blipFill>
          <a:blip r:embed="rId12"/>
          <a:stretch>
            <a:fillRect/>
          </a:stretch>
        </p:blipFill>
        <p:spPr>
          <a:xfrm>
            <a:off x="10703885" y="6168093"/>
            <a:ext cx="914400" cy="469900"/>
          </a:xfrm>
          <a:prstGeom prst="rect">
            <a:avLst/>
          </a:prstGeom>
        </p:spPr>
      </p:pic>
    </p:spTree>
    <p:extLst>
      <p:ext uri="{BB962C8B-B14F-4D97-AF65-F5344CB8AC3E}">
        <p14:creationId xmlns:p14="http://schemas.microsoft.com/office/powerpoint/2010/main" val="74215380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96E45D8D-C8E3-C644-B3E5-34E4AED13B90}">
  <we:reference id="wa200005566" version="3.0.0.2" store="tr-TR" storeType="OMEX"/>
  <we:alternateReferences>
    <we:reference id="wa200005566" version="3.0.0.2" store="wa200005566"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Office 2013 - 2022 Theme</Template>
  <TotalTime>1221</TotalTime>
  <Words>1168</Words>
  <Application>Microsoft Office PowerPoint</Application>
  <PresentationFormat>Geniş ekran</PresentationFormat>
  <Paragraphs>138</Paragraphs>
  <Slides>14</Slides>
  <Notes>14</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14</vt:i4>
      </vt:variant>
    </vt:vector>
  </HeadingPairs>
  <TitlesOfParts>
    <vt:vector size="21" baseType="lpstr">
      <vt:lpstr>ＭＳ Ｐゴシック</vt:lpstr>
      <vt:lpstr>Arial</vt:lpstr>
      <vt:lpstr>Arial Unicode MS</vt:lpstr>
      <vt:lpstr>Calibri</vt:lpstr>
      <vt:lpstr>Calibri Light</vt:lpstr>
      <vt:lpstr>Garamond</vt:lpstr>
      <vt:lpstr>Office Teması</vt:lpstr>
      <vt:lpstr>PowerPoint Sunusu</vt:lpstr>
      <vt:lpstr> NİYEP </vt:lpstr>
      <vt:lpstr>Programın Aşamaları</vt:lpstr>
      <vt:lpstr>İşgücü Talebi</vt:lpstr>
      <vt:lpstr>Kursiyer Sayısının Belirlenmesi</vt:lpstr>
      <vt:lpstr>Kursiyerlerin Belirlenmesi</vt:lpstr>
      <vt:lpstr>Teorik ve Pratik Eğitim</vt:lpstr>
      <vt:lpstr>Eğitim Programı ve Sertifika</vt:lpstr>
      <vt:lpstr>Kurs Süresi ve Sınıf</vt:lpstr>
      <vt:lpstr>İstihdam Yükümlülüğü</vt:lpstr>
      <vt:lpstr> Karşılanan Giderler </vt:lpstr>
      <vt:lpstr>İşveren için NİYEP</vt:lpstr>
      <vt:lpstr>NİYEP’in Avantajları</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mervekarakus1903@gmail.com</dc:creator>
  <cp:lastModifiedBy>Burcu SOKUL</cp:lastModifiedBy>
  <cp:revision>54</cp:revision>
  <dcterms:created xsi:type="dcterms:W3CDTF">2024-09-25T06:47:45Z</dcterms:created>
  <dcterms:modified xsi:type="dcterms:W3CDTF">2025-01-02T08:26:12Z</dcterms:modified>
</cp:coreProperties>
</file>